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xlsx" ContentType="application/vnd.openxmlformats-officedocument.spreadsheetml.sheet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513" r:id="rId2"/>
    <p:sldId id="514" r:id="rId3"/>
    <p:sldId id="515" r:id="rId4"/>
    <p:sldId id="516" r:id="rId5"/>
    <p:sldId id="518" r:id="rId6"/>
    <p:sldId id="517" r:id="rId7"/>
    <p:sldId id="521" r:id="rId8"/>
    <p:sldId id="519" r:id="rId9"/>
    <p:sldId id="520" r:id="rId10"/>
  </p:sldIdLst>
  <p:sldSz cx="9144000" cy="6858000" type="screen4x3"/>
  <p:notesSz cx="6858000" cy="9144000"/>
  <p:custDataLst>
    <p:tags r:id="rId1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746">
          <p15:clr>
            <a:srgbClr val="A4A3A4"/>
          </p15:clr>
        </p15:guide>
        <p15:guide id="2" orient="horz" pos="4223">
          <p15:clr>
            <a:srgbClr val="A4A3A4"/>
          </p15:clr>
        </p15:guide>
        <p15:guide id="3" orient="horz" pos="2441">
          <p15:clr>
            <a:srgbClr val="A4A3A4"/>
          </p15:clr>
        </p15:guide>
        <p15:guide id="4" pos="4900">
          <p15:clr>
            <a:srgbClr val="A4A3A4"/>
          </p15:clr>
        </p15:guide>
        <p15:guide id="5" pos="604">
          <p15:clr>
            <a:srgbClr val="A4A3A4"/>
          </p15:clr>
        </p15:guide>
        <p15:guide id="6" pos="2879">
          <p15:clr>
            <a:srgbClr val="A4A3A4"/>
          </p15:clr>
        </p15:guide>
        <p15:guide id="7" pos="5617">
          <p15:clr>
            <a:srgbClr val="A4A3A4"/>
          </p15:clr>
        </p15:guide>
        <p15:guide id="8" pos="347">
          <p15:clr>
            <a:srgbClr val="A4A3A4"/>
          </p15:clr>
        </p15:guide>
        <p15:guide id="9" pos="125">
          <p15:clr>
            <a:srgbClr val="A4A3A4"/>
          </p15:clr>
        </p15:guide>
        <p15:guide id="10" pos="57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7C86"/>
    <a:srgbClr val="DB5521"/>
    <a:srgbClr val="C6CEDA"/>
    <a:srgbClr val="C8D2DD"/>
    <a:srgbClr val="C3CAD6"/>
    <a:srgbClr val="6A737B"/>
    <a:srgbClr val="DD4713"/>
    <a:srgbClr val="DD4814"/>
    <a:srgbClr val="4C5558"/>
    <a:srgbClr val="676E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33" autoAdjust="0"/>
    <p:restoredTop sz="85783" autoAdjust="0"/>
  </p:normalViewPr>
  <p:slideViewPr>
    <p:cSldViewPr snapToGrid="0" snapToObjects="1">
      <p:cViewPr varScale="1">
        <p:scale>
          <a:sx n="89" d="100"/>
          <a:sy n="89" d="100"/>
        </p:scale>
        <p:origin x="-1456" y="-96"/>
      </p:cViewPr>
      <p:guideLst>
        <p:guide orient="horz" pos="3746"/>
        <p:guide orient="horz" pos="4223"/>
        <p:guide orient="horz" pos="2441"/>
        <p:guide pos="4900"/>
        <p:guide pos="604"/>
        <p:guide pos="2879"/>
        <p:guide pos="5617"/>
        <p:guide pos="347"/>
        <p:guide pos="125"/>
        <p:guide pos="575"/>
      </p:guideLst>
    </p:cSldViewPr>
  </p:slideViewPr>
  <p:outlineViewPr>
    <p:cViewPr>
      <p:scale>
        <a:sx n="33" d="100"/>
        <a:sy n="33" d="100"/>
      </p:scale>
      <p:origin x="0" y="5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handoutMaster" Target="handoutMasters/handoutMaster1.xml"/><Relationship Id="rId13" Type="http://schemas.openxmlformats.org/officeDocument/2006/relationships/printerSettings" Target="printerSettings/printerSettings1.bin"/><Relationship Id="rId14" Type="http://schemas.openxmlformats.org/officeDocument/2006/relationships/tags" Target="tags/tag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Approximate Costs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1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2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3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Pt>
            <c:idx val="3"/>
            <c:bubble3D val="0"/>
            <c:spPr>
              <a:gradFill rotWithShape="1">
                <a:gsLst>
                  <a:gs pos="0">
                    <a:schemeClr val="accent4">
                      <a:tint val="100000"/>
                      <a:shade val="100000"/>
                      <a:satMod val="130000"/>
                    </a:schemeClr>
                  </a:gs>
                  <a:gs pos="100000">
                    <a:schemeClr val="accent4">
                      <a:tint val="50000"/>
                      <a:shade val="100000"/>
                      <a:satMod val="350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2"/>
                    </a:solidFill>
                    <a:latin typeface="Century Gothic" panose="020B0502020202020204" pitchFamily="34" charset="0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tx2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PCBs</c:v>
                </c:pt>
                <c:pt idx="1">
                  <c:v>Main Electronic Components</c:v>
                </c:pt>
                <c:pt idx="2">
                  <c:v>Plexiglass</c:v>
                </c:pt>
                <c:pt idx="3">
                  <c:v>Other electronics/parts</c:v>
                </c:pt>
              </c:strCache>
            </c:strRef>
          </c:cat>
          <c:val>
            <c:numRef>
              <c:f>Sheet1!$B$2:$B$5</c:f>
              <c:numCache>
                <c:formatCode>"$"#,##0_);[Red]\("$"#,##0\)</c:formatCode>
                <c:ptCount val="4"/>
                <c:pt idx="0">
                  <c:v>190.0</c:v>
                </c:pt>
                <c:pt idx="1">
                  <c:v>300.0</c:v>
                </c:pt>
                <c:pt idx="2">
                  <c:v>150.0</c:v>
                </c:pt>
                <c:pt idx="3">
                  <c:v>100.0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86675172547876"/>
          <c:y val="0.24102373733298"/>
          <c:w val="0.351596432390396"/>
          <c:h val="0.65941550132002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2"/>
              </a:solidFill>
              <a:latin typeface="Century Gothic" panose="020B0502020202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6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107B181-BAF9-0247-921E-5DE17BE6EE70}" type="doc">
      <dgm:prSet loTypeId="urn:microsoft.com/office/officeart/2005/8/layout/hierarchy3" loCatId="" qsTypeId="urn:microsoft.com/office/officeart/2005/8/quickstyle/simple1" qsCatId="simple" csTypeId="urn:microsoft.com/office/officeart/2005/8/colors/accent0_2" csCatId="mainScheme" phldr="1"/>
      <dgm:spPr>
        <a:scene3d>
          <a:camera prst="orthographicFront">
            <a:rot lat="1200000" lon="20400000" rev="0"/>
          </a:camera>
          <a:lightRig rig="threePt" dir="t"/>
        </a:scene3d>
      </dgm:spPr>
      <dgm:t>
        <a:bodyPr/>
        <a:lstStyle/>
        <a:p>
          <a:endParaRPr lang="en-US"/>
        </a:p>
      </dgm:t>
    </dgm:pt>
    <dgm:pt modelId="{21A28CCB-1F4A-054A-8707-36FF6AEB0A4F}">
      <dgm:prSet phldrT="[Text]"/>
      <dgm:spPr>
        <a:solidFill>
          <a:schemeClr val="tx1">
            <a:lumMod val="50000"/>
            <a:lumOff val="50000"/>
          </a:schemeClr>
        </a:solidFill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µController</a:t>
          </a:r>
          <a:endParaRPr lang="en-US" dirty="0">
            <a:solidFill>
              <a:schemeClr val="bg1">
                <a:lumMod val="95000"/>
              </a:schemeClr>
            </a:solidFill>
          </a:endParaRPr>
        </a:p>
      </dgm:t>
    </dgm:pt>
    <dgm:pt modelId="{FEA221B2-F8B1-1041-A1F1-D95A978D487A}" type="parTrans" cxnId="{99B95439-3541-C14B-A9A2-8643ACB0301B}">
      <dgm:prSet/>
      <dgm:spPr/>
      <dgm:t>
        <a:bodyPr/>
        <a:lstStyle/>
        <a:p>
          <a:endParaRPr lang="en-US"/>
        </a:p>
      </dgm:t>
    </dgm:pt>
    <dgm:pt modelId="{D3D0B527-9563-6745-96BB-ED77726C8389}" type="sibTrans" cxnId="{99B95439-3541-C14B-A9A2-8643ACB0301B}">
      <dgm:prSet/>
      <dgm:spPr/>
      <dgm:t>
        <a:bodyPr/>
        <a:lstStyle/>
        <a:p>
          <a:endParaRPr lang="en-US"/>
        </a:p>
      </dgm:t>
    </dgm:pt>
    <dgm:pt modelId="{3B4494B6-5512-F540-BC07-9F3D42614223}">
      <dgm:prSet phldrT="[Text]"/>
      <dgm:spPr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Concurrency</a:t>
          </a:r>
          <a:endParaRPr lang="en-US" dirty="0"/>
        </a:p>
      </dgm:t>
    </dgm:pt>
    <dgm:pt modelId="{E178B05C-D1DF-D04C-A9FD-EAC9A3BAE8E3}" type="parTrans" cxnId="{EAD27AE1-CEE5-0343-B36D-B9CBF97DC216}">
      <dgm:prSet/>
      <dgm:spPr>
        <a:ln w="38100" cmpd="sng"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66442BF2-917C-7443-8635-5693C2A9CF62}" type="sibTrans" cxnId="{EAD27AE1-CEE5-0343-B36D-B9CBF97DC216}">
      <dgm:prSet/>
      <dgm:spPr/>
      <dgm:t>
        <a:bodyPr/>
        <a:lstStyle/>
        <a:p>
          <a:endParaRPr lang="en-US"/>
        </a:p>
      </dgm:t>
    </dgm:pt>
    <dgm:pt modelId="{A1FF02CD-362D-9046-B3D2-10311C4452E2}">
      <dgm:prSet phldrT="[Text]"/>
      <dgm:spPr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Speed</a:t>
          </a:r>
          <a:endParaRPr lang="en-US" dirty="0"/>
        </a:p>
      </dgm:t>
    </dgm:pt>
    <dgm:pt modelId="{72514962-7A02-BC42-A484-DE27CA867E2A}" type="parTrans" cxnId="{0E215DDB-C4E4-014E-B22A-8216F4773CDB}">
      <dgm:prSet/>
      <dgm:spPr>
        <a:ln w="38100" cmpd="sng"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757CF0CD-7B12-0A42-A959-607BC7371088}" type="sibTrans" cxnId="{0E215DDB-C4E4-014E-B22A-8216F4773CDB}">
      <dgm:prSet/>
      <dgm:spPr/>
      <dgm:t>
        <a:bodyPr/>
        <a:lstStyle/>
        <a:p>
          <a:endParaRPr lang="en-US"/>
        </a:p>
      </dgm:t>
    </dgm:pt>
    <dgm:pt modelId="{5023D9D9-4668-B64D-97F7-73DC6C092B08}">
      <dgm:prSet phldrT="[Text]"/>
      <dgm:spPr>
        <a:solidFill>
          <a:schemeClr val="tx1">
            <a:lumMod val="50000"/>
            <a:lumOff val="50000"/>
          </a:schemeClr>
        </a:solidFill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Data Storage</a:t>
          </a:r>
          <a:endParaRPr lang="en-US" dirty="0">
            <a:solidFill>
              <a:schemeClr val="bg1">
                <a:lumMod val="95000"/>
              </a:schemeClr>
            </a:solidFill>
          </a:endParaRPr>
        </a:p>
      </dgm:t>
    </dgm:pt>
    <dgm:pt modelId="{DF4F2910-3763-FD49-8A3D-1A9D0A6B5BAE}" type="parTrans" cxnId="{BA4A963D-E989-2B42-9AB3-2FF0AE6C0F61}">
      <dgm:prSet/>
      <dgm:spPr/>
      <dgm:t>
        <a:bodyPr/>
        <a:lstStyle/>
        <a:p>
          <a:endParaRPr lang="en-US"/>
        </a:p>
      </dgm:t>
    </dgm:pt>
    <dgm:pt modelId="{872F7540-FC08-6242-8D9F-6870F02A7A44}" type="sibTrans" cxnId="{BA4A963D-E989-2B42-9AB3-2FF0AE6C0F61}">
      <dgm:prSet/>
      <dgm:spPr/>
      <dgm:t>
        <a:bodyPr/>
        <a:lstStyle/>
        <a:p>
          <a:endParaRPr lang="en-US"/>
        </a:p>
      </dgm:t>
    </dgm:pt>
    <dgm:pt modelId="{32D8B8F8-D61E-3D45-8DEE-1F3CA12F76ED}">
      <dgm:prSet phldrT="[Text]"/>
      <dgm:spPr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32 per Wing</a:t>
          </a:r>
        </a:p>
      </dgm:t>
    </dgm:pt>
    <dgm:pt modelId="{045A60B8-036C-5D4F-949C-88CE8AB0A878}" type="parTrans" cxnId="{643347DA-9D2E-914A-9A31-93B3D44D9BE2}">
      <dgm:prSet/>
      <dgm:spPr>
        <a:ln w="38100" cmpd="sng"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5312B16D-F977-F343-8B09-3B4E19195110}" type="sibTrans" cxnId="{643347DA-9D2E-914A-9A31-93B3D44D9BE2}">
      <dgm:prSet/>
      <dgm:spPr/>
      <dgm:t>
        <a:bodyPr/>
        <a:lstStyle/>
        <a:p>
          <a:endParaRPr lang="en-US"/>
        </a:p>
      </dgm:t>
    </dgm:pt>
    <dgm:pt modelId="{B6ED1ED3-E123-4642-A337-5E41A157CD51}">
      <dgm:prSet phldrT="[Text]"/>
      <dgm:spPr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Stack Vertically</a:t>
          </a:r>
          <a:endParaRPr lang="en-US" dirty="0"/>
        </a:p>
      </dgm:t>
    </dgm:pt>
    <dgm:pt modelId="{420A1589-07C1-BD45-9E98-261A5845EDB6}" type="parTrans" cxnId="{28E4AC9C-674C-0B4C-9F64-69ED64A146AB}">
      <dgm:prSet/>
      <dgm:spPr>
        <a:ln w="38100" cmpd="sng"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79E7E089-1834-1848-90FC-24204DF57F8A}" type="sibTrans" cxnId="{28E4AC9C-674C-0B4C-9F64-69ED64A146AB}">
      <dgm:prSet/>
      <dgm:spPr/>
      <dgm:t>
        <a:bodyPr/>
        <a:lstStyle/>
        <a:p>
          <a:endParaRPr lang="en-US"/>
        </a:p>
      </dgm:t>
    </dgm:pt>
    <dgm:pt modelId="{8188E31E-9478-3D4E-BF77-5D1762FDB684}">
      <dgm:prSet phldrT="[Text]"/>
      <dgm:spPr>
        <a:solidFill>
          <a:schemeClr val="tx1">
            <a:lumMod val="50000"/>
            <a:lumOff val="50000"/>
          </a:schemeClr>
        </a:solidFill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LED Display</a:t>
          </a:r>
          <a:endParaRPr lang="en-US" dirty="0">
            <a:solidFill>
              <a:schemeClr val="bg1">
                <a:lumMod val="95000"/>
              </a:schemeClr>
            </a:solidFill>
          </a:endParaRPr>
        </a:p>
      </dgm:t>
    </dgm:pt>
    <dgm:pt modelId="{238331A6-0E8F-DD4C-92F6-7D8C898C2AC4}" type="parTrans" cxnId="{A57DE207-8D7E-BD41-AE3C-C8E0EB112F7F}">
      <dgm:prSet/>
      <dgm:spPr/>
      <dgm:t>
        <a:bodyPr/>
        <a:lstStyle/>
        <a:p>
          <a:endParaRPr lang="en-US"/>
        </a:p>
      </dgm:t>
    </dgm:pt>
    <dgm:pt modelId="{31796287-E304-3549-9716-6A50655C252E}" type="sibTrans" cxnId="{A57DE207-8D7E-BD41-AE3C-C8E0EB112F7F}">
      <dgm:prSet/>
      <dgm:spPr/>
      <dgm:t>
        <a:bodyPr/>
        <a:lstStyle/>
        <a:p>
          <a:endParaRPr lang="en-US"/>
        </a:p>
      </dgm:t>
    </dgm:pt>
    <dgm:pt modelId="{12726CE2-DB44-E14E-96E1-A28350137CE1}">
      <dgm:prSet phldrT="[Text]"/>
      <dgm:spPr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Increase Capacity</a:t>
          </a:r>
          <a:endParaRPr lang="en-US" dirty="0"/>
        </a:p>
      </dgm:t>
    </dgm:pt>
    <dgm:pt modelId="{7E242BB1-0339-2642-ADAF-F024408AAE47}" type="parTrans" cxnId="{B2015B39-D6F3-1949-AE18-420ECFE169B4}">
      <dgm:prSet/>
      <dgm:spPr>
        <a:ln w="38100" cmpd="sng"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9E8E9853-62A7-6F4B-B393-FD42917DA416}" type="sibTrans" cxnId="{B2015B39-D6F3-1949-AE18-420ECFE169B4}">
      <dgm:prSet/>
      <dgm:spPr/>
      <dgm:t>
        <a:bodyPr/>
        <a:lstStyle/>
        <a:p>
          <a:endParaRPr lang="en-US"/>
        </a:p>
      </dgm:t>
    </dgm:pt>
    <dgm:pt modelId="{E514E10B-522A-D54D-9059-1BE7D4C0CA8E}">
      <dgm:prSet phldrT="[Text]"/>
      <dgm:spPr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Wireless Distribution </a:t>
          </a:r>
          <a:endParaRPr lang="en-US" dirty="0"/>
        </a:p>
      </dgm:t>
    </dgm:pt>
    <dgm:pt modelId="{EC1C30D8-4466-144D-9B3F-E5D7B683620C}" type="parTrans" cxnId="{EB0D4828-FBBE-0840-A1FE-F00D89172217}">
      <dgm:prSet/>
      <dgm:spPr>
        <a:ln w="38100" cmpd="sng"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7468B027-1DED-C54D-98B1-0338DC9C6476}" type="sibTrans" cxnId="{EB0D4828-FBBE-0840-A1FE-F00D89172217}">
      <dgm:prSet/>
      <dgm:spPr/>
      <dgm:t>
        <a:bodyPr/>
        <a:lstStyle/>
        <a:p>
          <a:endParaRPr lang="en-US"/>
        </a:p>
      </dgm:t>
    </dgm:pt>
    <dgm:pt modelId="{FBCC6C40-5668-D44D-853B-099A9465C2E5}">
      <dgm:prSet phldrT="[Text]"/>
      <dgm:spPr>
        <a:solidFill>
          <a:schemeClr val="tx1">
            <a:lumMod val="50000"/>
            <a:lumOff val="50000"/>
          </a:schemeClr>
        </a:solidFill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>
              <a:solidFill>
                <a:schemeClr val="bg1">
                  <a:lumMod val="95000"/>
                </a:schemeClr>
              </a:solidFill>
            </a:rPr>
            <a:t>Power Systems</a:t>
          </a:r>
          <a:endParaRPr lang="en-US" dirty="0">
            <a:solidFill>
              <a:schemeClr val="bg1">
                <a:lumMod val="95000"/>
              </a:schemeClr>
            </a:solidFill>
          </a:endParaRPr>
        </a:p>
      </dgm:t>
    </dgm:pt>
    <dgm:pt modelId="{37E3F92B-DAFA-3040-8BA5-7D4D96CF7E6A}" type="parTrans" cxnId="{BF0E3891-F655-FD4B-8C31-A029C9018A7B}">
      <dgm:prSet/>
      <dgm:spPr/>
      <dgm:t>
        <a:bodyPr/>
        <a:lstStyle/>
        <a:p>
          <a:endParaRPr lang="en-US"/>
        </a:p>
      </dgm:t>
    </dgm:pt>
    <dgm:pt modelId="{9E4294D9-2028-DB4F-B307-B1A57BDACED8}" type="sibTrans" cxnId="{BF0E3891-F655-FD4B-8C31-A029C9018A7B}">
      <dgm:prSet/>
      <dgm:spPr/>
      <dgm:t>
        <a:bodyPr/>
        <a:lstStyle/>
        <a:p>
          <a:endParaRPr lang="en-US"/>
        </a:p>
      </dgm:t>
    </dgm:pt>
    <dgm:pt modelId="{68F9F7BF-62DB-9142-9E65-872078B13BC2}">
      <dgm:prSet phldrT="[Text]"/>
      <dgm:spPr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Current Draw from LEDs </a:t>
          </a:r>
        </a:p>
      </dgm:t>
    </dgm:pt>
    <dgm:pt modelId="{3CBCA60C-C052-1440-B459-2A6F26EC549A}" type="parTrans" cxnId="{03BD71C5-DBE6-1749-9FE5-0F0F6705D10B}">
      <dgm:prSet/>
      <dgm:spPr>
        <a:ln w="38100" cmpd="sng"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3E5D7F96-1FA6-5143-9E5E-F2BDDF11458C}" type="sibTrans" cxnId="{03BD71C5-DBE6-1749-9FE5-0F0F6705D10B}">
      <dgm:prSet/>
      <dgm:spPr/>
      <dgm:t>
        <a:bodyPr/>
        <a:lstStyle/>
        <a:p>
          <a:endParaRPr lang="en-US"/>
        </a:p>
      </dgm:t>
    </dgm:pt>
    <dgm:pt modelId="{713BA4A6-ECAD-944D-903E-9552B202C015}">
      <dgm:prSet/>
      <dgm:spPr>
        <a:ln w="38100" cmpd="sng">
          <a:solidFill>
            <a:schemeClr val="accent6"/>
          </a:solidFill>
        </a:ln>
      </dgm:spPr>
      <dgm:t>
        <a:bodyPr/>
        <a:lstStyle/>
        <a:p>
          <a:r>
            <a:rPr lang="en-US" dirty="0" smtClean="0"/>
            <a:t>Noise Filtering</a:t>
          </a:r>
          <a:endParaRPr lang="en-US" dirty="0"/>
        </a:p>
      </dgm:t>
    </dgm:pt>
    <dgm:pt modelId="{8647FDAE-6DB2-6C43-ABC4-641AF68D354A}" type="parTrans" cxnId="{5650FCD0-140E-3549-9888-802EB1FB23BA}">
      <dgm:prSet/>
      <dgm:spPr>
        <a:ln w="38100" cmpd="sng">
          <a:solidFill>
            <a:schemeClr val="accent6"/>
          </a:solidFill>
        </a:ln>
      </dgm:spPr>
      <dgm:t>
        <a:bodyPr/>
        <a:lstStyle/>
        <a:p>
          <a:endParaRPr lang="en-US"/>
        </a:p>
      </dgm:t>
    </dgm:pt>
    <dgm:pt modelId="{87F66B9C-D9F1-1541-995C-F84E965AA240}" type="sibTrans" cxnId="{5650FCD0-140E-3549-9888-802EB1FB23BA}">
      <dgm:prSet/>
      <dgm:spPr/>
      <dgm:t>
        <a:bodyPr/>
        <a:lstStyle/>
        <a:p>
          <a:endParaRPr lang="en-US"/>
        </a:p>
      </dgm:t>
    </dgm:pt>
    <dgm:pt modelId="{8DA8EB81-4645-6B4E-85EF-612F325092C3}" type="pres">
      <dgm:prSet presAssocID="{4107B181-BAF9-0247-921E-5DE17BE6EE7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5CFA71B2-7F02-1A42-BBBA-5BDD461FCA94}" type="pres">
      <dgm:prSet presAssocID="{21A28CCB-1F4A-054A-8707-36FF6AEB0A4F}" presName="root" presStyleCnt="0"/>
      <dgm:spPr/>
    </dgm:pt>
    <dgm:pt modelId="{78B934A5-B9C1-414C-B4BA-42B94A90B577}" type="pres">
      <dgm:prSet presAssocID="{21A28CCB-1F4A-054A-8707-36FF6AEB0A4F}" presName="rootComposite" presStyleCnt="0"/>
      <dgm:spPr/>
    </dgm:pt>
    <dgm:pt modelId="{A37E3AD4-B744-DD48-B4E6-86F3E8F15F86}" type="pres">
      <dgm:prSet presAssocID="{21A28CCB-1F4A-054A-8707-36FF6AEB0A4F}" presName="rootText" presStyleLbl="node1" presStyleIdx="0" presStyleCnt="4"/>
      <dgm:spPr/>
      <dgm:t>
        <a:bodyPr/>
        <a:lstStyle/>
        <a:p>
          <a:endParaRPr lang="en-US"/>
        </a:p>
      </dgm:t>
    </dgm:pt>
    <dgm:pt modelId="{42EFF97E-569C-574F-9720-84D97F4143B1}" type="pres">
      <dgm:prSet presAssocID="{21A28CCB-1F4A-054A-8707-36FF6AEB0A4F}" presName="rootConnector" presStyleLbl="node1" presStyleIdx="0" presStyleCnt="4"/>
      <dgm:spPr/>
      <dgm:t>
        <a:bodyPr/>
        <a:lstStyle/>
        <a:p>
          <a:endParaRPr lang="en-US"/>
        </a:p>
      </dgm:t>
    </dgm:pt>
    <dgm:pt modelId="{24182650-AA37-5049-8B6A-35491A373D6A}" type="pres">
      <dgm:prSet presAssocID="{21A28CCB-1F4A-054A-8707-36FF6AEB0A4F}" presName="childShape" presStyleCnt="0"/>
      <dgm:spPr/>
    </dgm:pt>
    <dgm:pt modelId="{D507B8E8-B2A9-314E-9EDC-1DEC980C6EF2}" type="pres">
      <dgm:prSet presAssocID="{E178B05C-D1DF-D04C-A9FD-EAC9A3BAE8E3}" presName="Name13" presStyleLbl="parChTrans1D2" presStyleIdx="0" presStyleCnt="8"/>
      <dgm:spPr/>
      <dgm:t>
        <a:bodyPr/>
        <a:lstStyle/>
        <a:p>
          <a:endParaRPr lang="en-US"/>
        </a:p>
      </dgm:t>
    </dgm:pt>
    <dgm:pt modelId="{2FD7F80A-7CAC-374C-B5BC-F91ABAA72869}" type="pres">
      <dgm:prSet presAssocID="{3B4494B6-5512-F540-BC07-9F3D42614223}" presName="childText" presStyleLbl="bgAcc1" presStyleIdx="0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483BF87-599E-0145-AA3E-E88160A78F8F}" type="pres">
      <dgm:prSet presAssocID="{72514962-7A02-BC42-A484-DE27CA867E2A}" presName="Name13" presStyleLbl="parChTrans1D2" presStyleIdx="1" presStyleCnt="8"/>
      <dgm:spPr/>
      <dgm:t>
        <a:bodyPr/>
        <a:lstStyle/>
        <a:p>
          <a:endParaRPr lang="en-US"/>
        </a:p>
      </dgm:t>
    </dgm:pt>
    <dgm:pt modelId="{D59FBC4A-31DE-7A4C-8011-F846158DA778}" type="pres">
      <dgm:prSet presAssocID="{A1FF02CD-362D-9046-B3D2-10311C4452E2}" presName="childText" presStyleLbl="bgAcc1" presStyleIdx="1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049217-BDE8-DA42-BC8A-EBA1D5FEE048}" type="pres">
      <dgm:prSet presAssocID="{5023D9D9-4668-B64D-97F7-73DC6C092B08}" presName="root" presStyleCnt="0"/>
      <dgm:spPr/>
    </dgm:pt>
    <dgm:pt modelId="{BEE03767-84E3-144F-BEE3-BF3D1614B697}" type="pres">
      <dgm:prSet presAssocID="{5023D9D9-4668-B64D-97F7-73DC6C092B08}" presName="rootComposite" presStyleCnt="0"/>
      <dgm:spPr/>
    </dgm:pt>
    <dgm:pt modelId="{82B664C5-D466-F548-B247-DED287F9160D}" type="pres">
      <dgm:prSet presAssocID="{5023D9D9-4668-B64D-97F7-73DC6C092B08}" presName="rootText" presStyleLbl="node1" presStyleIdx="1" presStyleCnt="4"/>
      <dgm:spPr/>
      <dgm:t>
        <a:bodyPr/>
        <a:lstStyle/>
        <a:p>
          <a:endParaRPr lang="en-US"/>
        </a:p>
      </dgm:t>
    </dgm:pt>
    <dgm:pt modelId="{12757684-30B6-CB44-A024-08758CA9275A}" type="pres">
      <dgm:prSet presAssocID="{5023D9D9-4668-B64D-97F7-73DC6C092B08}" presName="rootConnector" presStyleLbl="node1" presStyleIdx="1" presStyleCnt="4"/>
      <dgm:spPr/>
      <dgm:t>
        <a:bodyPr/>
        <a:lstStyle/>
        <a:p>
          <a:endParaRPr lang="en-US"/>
        </a:p>
      </dgm:t>
    </dgm:pt>
    <dgm:pt modelId="{4F0AC0A7-951D-934A-BAE6-ADE2F7AE53C3}" type="pres">
      <dgm:prSet presAssocID="{5023D9D9-4668-B64D-97F7-73DC6C092B08}" presName="childShape" presStyleCnt="0"/>
      <dgm:spPr/>
    </dgm:pt>
    <dgm:pt modelId="{1D946ACD-85CD-694E-AE5B-8F193120B305}" type="pres">
      <dgm:prSet presAssocID="{7E242BB1-0339-2642-ADAF-F024408AAE47}" presName="Name13" presStyleLbl="parChTrans1D2" presStyleIdx="2" presStyleCnt="8"/>
      <dgm:spPr/>
      <dgm:t>
        <a:bodyPr/>
        <a:lstStyle/>
        <a:p>
          <a:endParaRPr lang="en-US"/>
        </a:p>
      </dgm:t>
    </dgm:pt>
    <dgm:pt modelId="{39D3B9D4-B4B6-E84E-A767-67AB0FFF732E}" type="pres">
      <dgm:prSet presAssocID="{12726CE2-DB44-E14E-96E1-A28350137CE1}" presName="childText" presStyleLbl="bgAcc1" presStyleIdx="2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F5588A-E6E3-FC46-83BE-64FC012513FC}" type="pres">
      <dgm:prSet presAssocID="{EC1C30D8-4466-144D-9B3F-E5D7B683620C}" presName="Name13" presStyleLbl="parChTrans1D2" presStyleIdx="3" presStyleCnt="8"/>
      <dgm:spPr/>
      <dgm:t>
        <a:bodyPr/>
        <a:lstStyle/>
        <a:p>
          <a:endParaRPr lang="en-US"/>
        </a:p>
      </dgm:t>
    </dgm:pt>
    <dgm:pt modelId="{DC9C9689-05C0-8D46-8E26-5131030B9AC7}" type="pres">
      <dgm:prSet presAssocID="{E514E10B-522A-D54D-9059-1BE7D4C0CA8E}" presName="childText" presStyleLbl="bgAcc1" presStyleIdx="3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86EB88-5305-5344-9FFC-73F9E5C94544}" type="pres">
      <dgm:prSet presAssocID="{8188E31E-9478-3D4E-BF77-5D1762FDB684}" presName="root" presStyleCnt="0"/>
      <dgm:spPr/>
    </dgm:pt>
    <dgm:pt modelId="{BE1C1488-B22D-7C40-B1A1-2C60B08077CD}" type="pres">
      <dgm:prSet presAssocID="{8188E31E-9478-3D4E-BF77-5D1762FDB684}" presName="rootComposite" presStyleCnt="0"/>
      <dgm:spPr/>
    </dgm:pt>
    <dgm:pt modelId="{37A0A794-BC96-FC4C-91E0-3800C8505D5D}" type="pres">
      <dgm:prSet presAssocID="{8188E31E-9478-3D4E-BF77-5D1762FDB684}" presName="rootText" presStyleLbl="node1" presStyleIdx="2" presStyleCnt="4"/>
      <dgm:spPr/>
      <dgm:t>
        <a:bodyPr/>
        <a:lstStyle/>
        <a:p>
          <a:endParaRPr lang="en-US"/>
        </a:p>
      </dgm:t>
    </dgm:pt>
    <dgm:pt modelId="{5A463779-BA8B-224D-A2EA-454477A56AB7}" type="pres">
      <dgm:prSet presAssocID="{8188E31E-9478-3D4E-BF77-5D1762FDB684}" presName="rootConnector" presStyleLbl="node1" presStyleIdx="2" presStyleCnt="4"/>
      <dgm:spPr/>
      <dgm:t>
        <a:bodyPr/>
        <a:lstStyle/>
        <a:p>
          <a:endParaRPr lang="en-US"/>
        </a:p>
      </dgm:t>
    </dgm:pt>
    <dgm:pt modelId="{58A66F91-860C-E944-8DDF-3DFFD0D22C75}" type="pres">
      <dgm:prSet presAssocID="{8188E31E-9478-3D4E-BF77-5D1762FDB684}" presName="childShape" presStyleCnt="0"/>
      <dgm:spPr/>
    </dgm:pt>
    <dgm:pt modelId="{C745EB16-78A0-A344-923B-1E5781616EC8}" type="pres">
      <dgm:prSet presAssocID="{045A60B8-036C-5D4F-949C-88CE8AB0A878}" presName="Name13" presStyleLbl="parChTrans1D2" presStyleIdx="4" presStyleCnt="8"/>
      <dgm:spPr/>
      <dgm:t>
        <a:bodyPr/>
        <a:lstStyle/>
        <a:p>
          <a:endParaRPr lang="en-US"/>
        </a:p>
      </dgm:t>
    </dgm:pt>
    <dgm:pt modelId="{981B76CA-7B68-6D42-9231-8C461CF7A2D7}" type="pres">
      <dgm:prSet presAssocID="{32D8B8F8-D61E-3D45-8DEE-1F3CA12F76ED}" presName="childText" presStyleLbl="bgAcc1" presStyleIdx="4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4738BC-67E1-F14C-A664-A8B8E17434E3}" type="pres">
      <dgm:prSet presAssocID="{420A1589-07C1-BD45-9E98-261A5845EDB6}" presName="Name13" presStyleLbl="parChTrans1D2" presStyleIdx="5" presStyleCnt="8"/>
      <dgm:spPr/>
      <dgm:t>
        <a:bodyPr/>
        <a:lstStyle/>
        <a:p>
          <a:endParaRPr lang="en-US"/>
        </a:p>
      </dgm:t>
    </dgm:pt>
    <dgm:pt modelId="{8D6DBB82-B64E-8B47-B4EA-210DA211A8B7}" type="pres">
      <dgm:prSet presAssocID="{B6ED1ED3-E123-4642-A337-5E41A157CD51}" presName="childText" presStyleLbl="bgAcc1" presStyleIdx="5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780F6D-7616-AA41-9449-9CF5D4B87A05}" type="pres">
      <dgm:prSet presAssocID="{FBCC6C40-5668-D44D-853B-099A9465C2E5}" presName="root" presStyleCnt="0"/>
      <dgm:spPr/>
    </dgm:pt>
    <dgm:pt modelId="{1E6924A9-63DB-E14E-9C80-7C69AB317134}" type="pres">
      <dgm:prSet presAssocID="{FBCC6C40-5668-D44D-853B-099A9465C2E5}" presName="rootComposite" presStyleCnt="0"/>
      <dgm:spPr/>
    </dgm:pt>
    <dgm:pt modelId="{AA376D91-DD56-324D-AE86-E82B7E626A6B}" type="pres">
      <dgm:prSet presAssocID="{FBCC6C40-5668-D44D-853B-099A9465C2E5}" presName="rootText" presStyleLbl="node1" presStyleIdx="3" presStyleCnt="4"/>
      <dgm:spPr/>
      <dgm:t>
        <a:bodyPr/>
        <a:lstStyle/>
        <a:p>
          <a:endParaRPr lang="en-US"/>
        </a:p>
      </dgm:t>
    </dgm:pt>
    <dgm:pt modelId="{15BAAF9E-4FD8-6044-8087-9A88F487E16A}" type="pres">
      <dgm:prSet presAssocID="{FBCC6C40-5668-D44D-853B-099A9465C2E5}" presName="rootConnector" presStyleLbl="node1" presStyleIdx="3" presStyleCnt="4"/>
      <dgm:spPr/>
      <dgm:t>
        <a:bodyPr/>
        <a:lstStyle/>
        <a:p>
          <a:endParaRPr lang="en-US"/>
        </a:p>
      </dgm:t>
    </dgm:pt>
    <dgm:pt modelId="{08064851-953A-DE40-B862-4600648A8415}" type="pres">
      <dgm:prSet presAssocID="{FBCC6C40-5668-D44D-853B-099A9465C2E5}" presName="childShape" presStyleCnt="0"/>
      <dgm:spPr/>
    </dgm:pt>
    <dgm:pt modelId="{E6936E8E-BD4A-E046-926F-4863AF2F4F53}" type="pres">
      <dgm:prSet presAssocID="{3CBCA60C-C052-1440-B459-2A6F26EC549A}" presName="Name13" presStyleLbl="parChTrans1D2" presStyleIdx="6" presStyleCnt="8"/>
      <dgm:spPr/>
      <dgm:t>
        <a:bodyPr/>
        <a:lstStyle/>
        <a:p>
          <a:endParaRPr lang="en-US"/>
        </a:p>
      </dgm:t>
    </dgm:pt>
    <dgm:pt modelId="{65631B7F-59E4-DD47-A8B4-5D81FE1DE76D}" type="pres">
      <dgm:prSet presAssocID="{68F9F7BF-62DB-9142-9E65-872078B13BC2}" presName="childText" presStyleLbl="bgAcc1" presStyleIdx="6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AAC3E6-D64B-914A-9003-BF7D58DD80C2}" type="pres">
      <dgm:prSet presAssocID="{8647FDAE-6DB2-6C43-ABC4-641AF68D354A}" presName="Name13" presStyleLbl="parChTrans1D2" presStyleIdx="7" presStyleCnt="8"/>
      <dgm:spPr/>
      <dgm:t>
        <a:bodyPr/>
        <a:lstStyle/>
        <a:p>
          <a:endParaRPr lang="en-US"/>
        </a:p>
      </dgm:t>
    </dgm:pt>
    <dgm:pt modelId="{6D5717D6-9408-D742-955E-3F68E1F257BA}" type="pres">
      <dgm:prSet presAssocID="{713BA4A6-ECAD-944D-903E-9552B202C015}" presName="childText" presStyleLbl="bgAcc1" presStyleIdx="7" presStyleCnt="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C01FB23-274F-2445-8F9E-CB4762F44009}" type="presOf" srcId="{420A1589-07C1-BD45-9E98-261A5845EDB6}" destId="{1B4738BC-67E1-F14C-A664-A8B8E17434E3}" srcOrd="0" destOrd="0" presId="urn:microsoft.com/office/officeart/2005/8/layout/hierarchy3"/>
    <dgm:cxn modelId="{4CBD4199-2BA5-4344-8EF9-335E733132E8}" type="presOf" srcId="{68F9F7BF-62DB-9142-9E65-872078B13BC2}" destId="{65631B7F-59E4-DD47-A8B4-5D81FE1DE76D}" srcOrd="0" destOrd="0" presId="urn:microsoft.com/office/officeart/2005/8/layout/hierarchy3"/>
    <dgm:cxn modelId="{5650FCD0-140E-3549-9888-802EB1FB23BA}" srcId="{FBCC6C40-5668-D44D-853B-099A9465C2E5}" destId="{713BA4A6-ECAD-944D-903E-9552B202C015}" srcOrd="1" destOrd="0" parTransId="{8647FDAE-6DB2-6C43-ABC4-641AF68D354A}" sibTransId="{87F66B9C-D9F1-1541-995C-F84E965AA240}"/>
    <dgm:cxn modelId="{53562C00-69D2-7948-8F2E-01874A7B84A7}" type="presOf" srcId="{B6ED1ED3-E123-4642-A337-5E41A157CD51}" destId="{8D6DBB82-B64E-8B47-B4EA-210DA211A8B7}" srcOrd="0" destOrd="0" presId="urn:microsoft.com/office/officeart/2005/8/layout/hierarchy3"/>
    <dgm:cxn modelId="{04844F96-4112-A04B-8018-0CBCFDF4588A}" type="presOf" srcId="{12726CE2-DB44-E14E-96E1-A28350137CE1}" destId="{39D3B9D4-B4B6-E84E-A767-67AB0FFF732E}" srcOrd="0" destOrd="0" presId="urn:microsoft.com/office/officeart/2005/8/layout/hierarchy3"/>
    <dgm:cxn modelId="{309ED862-2C2B-D147-A687-14BEA96A20AE}" type="presOf" srcId="{4107B181-BAF9-0247-921E-5DE17BE6EE70}" destId="{8DA8EB81-4645-6B4E-85EF-612F325092C3}" srcOrd="0" destOrd="0" presId="urn:microsoft.com/office/officeart/2005/8/layout/hierarchy3"/>
    <dgm:cxn modelId="{28E4AC9C-674C-0B4C-9F64-69ED64A146AB}" srcId="{8188E31E-9478-3D4E-BF77-5D1762FDB684}" destId="{B6ED1ED3-E123-4642-A337-5E41A157CD51}" srcOrd="1" destOrd="0" parTransId="{420A1589-07C1-BD45-9E98-261A5845EDB6}" sibTransId="{79E7E089-1834-1848-90FC-24204DF57F8A}"/>
    <dgm:cxn modelId="{EAD27AE1-CEE5-0343-B36D-B9CBF97DC216}" srcId="{21A28CCB-1F4A-054A-8707-36FF6AEB0A4F}" destId="{3B4494B6-5512-F540-BC07-9F3D42614223}" srcOrd="0" destOrd="0" parTransId="{E178B05C-D1DF-D04C-A9FD-EAC9A3BAE8E3}" sibTransId="{66442BF2-917C-7443-8635-5693C2A9CF62}"/>
    <dgm:cxn modelId="{03BD71C5-DBE6-1749-9FE5-0F0F6705D10B}" srcId="{FBCC6C40-5668-D44D-853B-099A9465C2E5}" destId="{68F9F7BF-62DB-9142-9E65-872078B13BC2}" srcOrd="0" destOrd="0" parTransId="{3CBCA60C-C052-1440-B459-2A6F26EC549A}" sibTransId="{3E5D7F96-1FA6-5143-9E5E-F2BDDF11458C}"/>
    <dgm:cxn modelId="{F67DAE77-BD3C-684F-B2F8-5FCFB6F0A7E0}" type="presOf" srcId="{5023D9D9-4668-B64D-97F7-73DC6C092B08}" destId="{12757684-30B6-CB44-A024-08758CA9275A}" srcOrd="1" destOrd="0" presId="urn:microsoft.com/office/officeart/2005/8/layout/hierarchy3"/>
    <dgm:cxn modelId="{99B95439-3541-C14B-A9A2-8643ACB0301B}" srcId="{4107B181-BAF9-0247-921E-5DE17BE6EE70}" destId="{21A28CCB-1F4A-054A-8707-36FF6AEB0A4F}" srcOrd="0" destOrd="0" parTransId="{FEA221B2-F8B1-1041-A1F1-D95A978D487A}" sibTransId="{D3D0B527-9563-6745-96BB-ED77726C8389}"/>
    <dgm:cxn modelId="{0E215DDB-C4E4-014E-B22A-8216F4773CDB}" srcId="{21A28CCB-1F4A-054A-8707-36FF6AEB0A4F}" destId="{A1FF02CD-362D-9046-B3D2-10311C4452E2}" srcOrd="1" destOrd="0" parTransId="{72514962-7A02-BC42-A484-DE27CA867E2A}" sibTransId="{757CF0CD-7B12-0A42-A959-607BC7371088}"/>
    <dgm:cxn modelId="{A57DE207-8D7E-BD41-AE3C-C8E0EB112F7F}" srcId="{4107B181-BAF9-0247-921E-5DE17BE6EE70}" destId="{8188E31E-9478-3D4E-BF77-5D1762FDB684}" srcOrd="2" destOrd="0" parTransId="{238331A6-0E8F-DD4C-92F6-7D8C898C2AC4}" sibTransId="{31796287-E304-3549-9716-6A50655C252E}"/>
    <dgm:cxn modelId="{EFD1CFF3-C08A-084E-8B9B-BB7EF9D629FA}" type="presOf" srcId="{E514E10B-522A-D54D-9059-1BE7D4C0CA8E}" destId="{DC9C9689-05C0-8D46-8E26-5131030B9AC7}" srcOrd="0" destOrd="0" presId="urn:microsoft.com/office/officeart/2005/8/layout/hierarchy3"/>
    <dgm:cxn modelId="{19FA2149-9FDA-3B4C-A969-6773108EA6AF}" type="presOf" srcId="{E178B05C-D1DF-D04C-A9FD-EAC9A3BAE8E3}" destId="{D507B8E8-B2A9-314E-9EDC-1DEC980C6EF2}" srcOrd="0" destOrd="0" presId="urn:microsoft.com/office/officeart/2005/8/layout/hierarchy3"/>
    <dgm:cxn modelId="{B6BA5E91-7F78-C746-9E01-0C2AA5048B7C}" type="presOf" srcId="{5023D9D9-4668-B64D-97F7-73DC6C092B08}" destId="{82B664C5-D466-F548-B247-DED287F9160D}" srcOrd="0" destOrd="0" presId="urn:microsoft.com/office/officeart/2005/8/layout/hierarchy3"/>
    <dgm:cxn modelId="{5E529897-022A-2F47-90E8-D644C1362180}" type="presOf" srcId="{8188E31E-9478-3D4E-BF77-5D1762FDB684}" destId="{5A463779-BA8B-224D-A2EA-454477A56AB7}" srcOrd="1" destOrd="0" presId="urn:microsoft.com/office/officeart/2005/8/layout/hierarchy3"/>
    <dgm:cxn modelId="{EB0D4828-FBBE-0840-A1FE-F00D89172217}" srcId="{5023D9D9-4668-B64D-97F7-73DC6C092B08}" destId="{E514E10B-522A-D54D-9059-1BE7D4C0CA8E}" srcOrd="1" destOrd="0" parTransId="{EC1C30D8-4466-144D-9B3F-E5D7B683620C}" sibTransId="{7468B027-1DED-C54D-98B1-0338DC9C6476}"/>
    <dgm:cxn modelId="{B21E2A23-04E2-D343-899B-06740F39DF44}" type="presOf" srcId="{72514962-7A02-BC42-A484-DE27CA867E2A}" destId="{9483BF87-599E-0145-AA3E-E88160A78F8F}" srcOrd="0" destOrd="0" presId="urn:microsoft.com/office/officeart/2005/8/layout/hierarchy3"/>
    <dgm:cxn modelId="{3E1142CF-D567-E24E-9C41-A680DD5D20B8}" type="presOf" srcId="{8647FDAE-6DB2-6C43-ABC4-641AF68D354A}" destId="{D8AAC3E6-D64B-914A-9003-BF7D58DD80C2}" srcOrd="0" destOrd="0" presId="urn:microsoft.com/office/officeart/2005/8/layout/hierarchy3"/>
    <dgm:cxn modelId="{47B50822-AE83-9240-8B18-478C298FFE50}" type="presOf" srcId="{32D8B8F8-D61E-3D45-8DEE-1F3CA12F76ED}" destId="{981B76CA-7B68-6D42-9231-8C461CF7A2D7}" srcOrd="0" destOrd="0" presId="urn:microsoft.com/office/officeart/2005/8/layout/hierarchy3"/>
    <dgm:cxn modelId="{2FF4E197-CA83-0245-9E19-5E60CCC1CE50}" type="presOf" srcId="{045A60B8-036C-5D4F-949C-88CE8AB0A878}" destId="{C745EB16-78A0-A344-923B-1E5781616EC8}" srcOrd="0" destOrd="0" presId="urn:microsoft.com/office/officeart/2005/8/layout/hierarchy3"/>
    <dgm:cxn modelId="{701C1FC1-44A9-FC49-B081-188B3014D63A}" type="presOf" srcId="{8188E31E-9478-3D4E-BF77-5D1762FDB684}" destId="{37A0A794-BC96-FC4C-91E0-3800C8505D5D}" srcOrd="0" destOrd="0" presId="urn:microsoft.com/office/officeart/2005/8/layout/hierarchy3"/>
    <dgm:cxn modelId="{5C593126-954F-F646-AB28-1A48F1138006}" type="presOf" srcId="{EC1C30D8-4466-144D-9B3F-E5D7B683620C}" destId="{24F5588A-E6E3-FC46-83BE-64FC012513FC}" srcOrd="0" destOrd="0" presId="urn:microsoft.com/office/officeart/2005/8/layout/hierarchy3"/>
    <dgm:cxn modelId="{BF0E3891-F655-FD4B-8C31-A029C9018A7B}" srcId="{4107B181-BAF9-0247-921E-5DE17BE6EE70}" destId="{FBCC6C40-5668-D44D-853B-099A9465C2E5}" srcOrd="3" destOrd="0" parTransId="{37E3F92B-DAFA-3040-8BA5-7D4D96CF7E6A}" sibTransId="{9E4294D9-2028-DB4F-B307-B1A57BDACED8}"/>
    <dgm:cxn modelId="{A538C1C9-7E8E-4B41-ABC5-F0588714F931}" type="presOf" srcId="{7E242BB1-0339-2642-ADAF-F024408AAE47}" destId="{1D946ACD-85CD-694E-AE5B-8F193120B305}" srcOrd="0" destOrd="0" presId="urn:microsoft.com/office/officeart/2005/8/layout/hierarchy3"/>
    <dgm:cxn modelId="{48519CA2-D0E1-1942-B7C6-2996E0014CE1}" type="presOf" srcId="{3B4494B6-5512-F540-BC07-9F3D42614223}" destId="{2FD7F80A-7CAC-374C-B5BC-F91ABAA72869}" srcOrd="0" destOrd="0" presId="urn:microsoft.com/office/officeart/2005/8/layout/hierarchy3"/>
    <dgm:cxn modelId="{E0E48EDE-BC72-BF4A-8E46-E6607DA06774}" type="presOf" srcId="{21A28CCB-1F4A-054A-8707-36FF6AEB0A4F}" destId="{42EFF97E-569C-574F-9720-84D97F4143B1}" srcOrd="1" destOrd="0" presId="urn:microsoft.com/office/officeart/2005/8/layout/hierarchy3"/>
    <dgm:cxn modelId="{FA20E60C-A0A5-F44D-9A39-9DA64C884646}" type="presOf" srcId="{3CBCA60C-C052-1440-B459-2A6F26EC549A}" destId="{E6936E8E-BD4A-E046-926F-4863AF2F4F53}" srcOrd="0" destOrd="0" presId="urn:microsoft.com/office/officeart/2005/8/layout/hierarchy3"/>
    <dgm:cxn modelId="{F4DA2BAA-BC54-9C49-A7FE-AC5DA795D878}" type="presOf" srcId="{21A28CCB-1F4A-054A-8707-36FF6AEB0A4F}" destId="{A37E3AD4-B744-DD48-B4E6-86F3E8F15F86}" srcOrd="0" destOrd="0" presId="urn:microsoft.com/office/officeart/2005/8/layout/hierarchy3"/>
    <dgm:cxn modelId="{D9720799-6C27-D24D-9790-65B8E4E11681}" type="presOf" srcId="{713BA4A6-ECAD-944D-903E-9552B202C015}" destId="{6D5717D6-9408-D742-955E-3F68E1F257BA}" srcOrd="0" destOrd="0" presId="urn:microsoft.com/office/officeart/2005/8/layout/hierarchy3"/>
    <dgm:cxn modelId="{643347DA-9D2E-914A-9A31-93B3D44D9BE2}" srcId="{8188E31E-9478-3D4E-BF77-5D1762FDB684}" destId="{32D8B8F8-D61E-3D45-8DEE-1F3CA12F76ED}" srcOrd="0" destOrd="0" parTransId="{045A60B8-036C-5D4F-949C-88CE8AB0A878}" sibTransId="{5312B16D-F977-F343-8B09-3B4E19195110}"/>
    <dgm:cxn modelId="{70B39CA7-D4AF-C24C-8638-91FC03CA5460}" type="presOf" srcId="{FBCC6C40-5668-D44D-853B-099A9465C2E5}" destId="{AA376D91-DD56-324D-AE86-E82B7E626A6B}" srcOrd="0" destOrd="0" presId="urn:microsoft.com/office/officeart/2005/8/layout/hierarchy3"/>
    <dgm:cxn modelId="{BA4A963D-E989-2B42-9AB3-2FF0AE6C0F61}" srcId="{4107B181-BAF9-0247-921E-5DE17BE6EE70}" destId="{5023D9D9-4668-B64D-97F7-73DC6C092B08}" srcOrd="1" destOrd="0" parTransId="{DF4F2910-3763-FD49-8A3D-1A9D0A6B5BAE}" sibTransId="{872F7540-FC08-6242-8D9F-6870F02A7A44}"/>
    <dgm:cxn modelId="{83FBB1AB-9D2C-414B-8905-2EACABB7ED28}" type="presOf" srcId="{A1FF02CD-362D-9046-B3D2-10311C4452E2}" destId="{D59FBC4A-31DE-7A4C-8011-F846158DA778}" srcOrd="0" destOrd="0" presId="urn:microsoft.com/office/officeart/2005/8/layout/hierarchy3"/>
    <dgm:cxn modelId="{B2015B39-D6F3-1949-AE18-420ECFE169B4}" srcId="{5023D9D9-4668-B64D-97F7-73DC6C092B08}" destId="{12726CE2-DB44-E14E-96E1-A28350137CE1}" srcOrd="0" destOrd="0" parTransId="{7E242BB1-0339-2642-ADAF-F024408AAE47}" sibTransId="{9E8E9853-62A7-6F4B-B393-FD42917DA416}"/>
    <dgm:cxn modelId="{6E990B6E-2F13-DF40-8DF0-69A275D494FD}" type="presOf" srcId="{FBCC6C40-5668-D44D-853B-099A9465C2E5}" destId="{15BAAF9E-4FD8-6044-8087-9A88F487E16A}" srcOrd="1" destOrd="0" presId="urn:microsoft.com/office/officeart/2005/8/layout/hierarchy3"/>
    <dgm:cxn modelId="{2791183F-32D3-5D45-9262-86DF187A7733}" type="presParOf" srcId="{8DA8EB81-4645-6B4E-85EF-612F325092C3}" destId="{5CFA71B2-7F02-1A42-BBBA-5BDD461FCA94}" srcOrd="0" destOrd="0" presId="urn:microsoft.com/office/officeart/2005/8/layout/hierarchy3"/>
    <dgm:cxn modelId="{E96DE6AD-8701-7B47-A709-F6B6BA15960A}" type="presParOf" srcId="{5CFA71B2-7F02-1A42-BBBA-5BDD461FCA94}" destId="{78B934A5-B9C1-414C-B4BA-42B94A90B577}" srcOrd="0" destOrd="0" presId="urn:microsoft.com/office/officeart/2005/8/layout/hierarchy3"/>
    <dgm:cxn modelId="{FDF436BE-05EC-744B-9A12-761AF0F342EB}" type="presParOf" srcId="{78B934A5-B9C1-414C-B4BA-42B94A90B577}" destId="{A37E3AD4-B744-DD48-B4E6-86F3E8F15F86}" srcOrd="0" destOrd="0" presId="urn:microsoft.com/office/officeart/2005/8/layout/hierarchy3"/>
    <dgm:cxn modelId="{6B5C52BF-5BFE-6841-9767-7F4B460EAE0B}" type="presParOf" srcId="{78B934A5-B9C1-414C-B4BA-42B94A90B577}" destId="{42EFF97E-569C-574F-9720-84D97F4143B1}" srcOrd="1" destOrd="0" presId="urn:microsoft.com/office/officeart/2005/8/layout/hierarchy3"/>
    <dgm:cxn modelId="{85F2422F-2553-6841-A01B-E7C285DDBBD7}" type="presParOf" srcId="{5CFA71B2-7F02-1A42-BBBA-5BDD461FCA94}" destId="{24182650-AA37-5049-8B6A-35491A373D6A}" srcOrd="1" destOrd="0" presId="urn:microsoft.com/office/officeart/2005/8/layout/hierarchy3"/>
    <dgm:cxn modelId="{87663F74-AF69-7840-A31C-42F367862A5C}" type="presParOf" srcId="{24182650-AA37-5049-8B6A-35491A373D6A}" destId="{D507B8E8-B2A9-314E-9EDC-1DEC980C6EF2}" srcOrd="0" destOrd="0" presId="urn:microsoft.com/office/officeart/2005/8/layout/hierarchy3"/>
    <dgm:cxn modelId="{A87ABCBC-FBD6-B345-8902-90039F5E572E}" type="presParOf" srcId="{24182650-AA37-5049-8B6A-35491A373D6A}" destId="{2FD7F80A-7CAC-374C-B5BC-F91ABAA72869}" srcOrd="1" destOrd="0" presId="urn:microsoft.com/office/officeart/2005/8/layout/hierarchy3"/>
    <dgm:cxn modelId="{26C5CCA1-800E-9244-81D6-C8FED45A08CA}" type="presParOf" srcId="{24182650-AA37-5049-8B6A-35491A373D6A}" destId="{9483BF87-599E-0145-AA3E-E88160A78F8F}" srcOrd="2" destOrd="0" presId="urn:microsoft.com/office/officeart/2005/8/layout/hierarchy3"/>
    <dgm:cxn modelId="{EA0410C2-BC97-144A-931A-EC7D2F88AC94}" type="presParOf" srcId="{24182650-AA37-5049-8B6A-35491A373D6A}" destId="{D59FBC4A-31DE-7A4C-8011-F846158DA778}" srcOrd="3" destOrd="0" presId="urn:microsoft.com/office/officeart/2005/8/layout/hierarchy3"/>
    <dgm:cxn modelId="{8BE71E24-413C-3046-A492-7A09CE88D152}" type="presParOf" srcId="{8DA8EB81-4645-6B4E-85EF-612F325092C3}" destId="{E4049217-BDE8-DA42-BC8A-EBA1D5FEE048}" srcOrd="1" destOrd="0" presId="urn:microsoft.com/office/officeart/2005/8/layout/hierarchy3"/>
    <dgm:cxn modelId="{DE3CBC60-18BC-D640-BDF7-22B9E34F0C47}" type="presParOf" srcId="{E4049217-BDE8-DA42-BC8A-EBA1D5FEE048}" destId="{BEE03767-84E3-144F-BEE3-BF3D1614B697}" srcOrd="0" destOrd="0" presId="urn:microsoft.com/office/officeart/2005/8/layout/hierarchy3"/>
    <dgm:cxn modelId="{7A854DB0-EB83-B14F-AC92-BA62A2D3BEA7}" type="presParOf" srcId="{BEE03767-84E3-144F-BEE3-BF3D1614B697}" destId="{82B664C5-D466-F548-B247-DED287F9160D}" srcOrd="0" destOrd="0" presId="urn:microsoft.com/office/officeart/2005/8/layout/hierarchy3"/>
    <dgm:cxn modelId="{8B6CC802-DA6A-2F4F-BF43-9A0A682F8F1C}" type="presParOf" srcId="{BEE03767-84E3-144F-BEE3-BF3D1614B697}" destId="{12757684-30B6-CB44-A024-08758CA9275A}" srcOrd="1" destOrd="0" presId="urn:microsoft.com/office/officeart/2005/8/layout/hierarchy3"/>
    <dgm:cxn modelId="{33EAC721-8B66-9F47-BFE9-402B47B7FCEF}" type="presParOf" srcId="{E4049217-BDE8-DA42-BC8A-EBA1D5FEE048}" destId="{4F0AC0A7-951D-934A-BAE6-ADE2F7AE53C3}" srcOrd="1" destOrd="0" presId="urn:microsoft.com/office/officeart/2005/8/layout/hierarchy3"/>
    <dgm:cxn modelId="{69476547-308D-864E-B469-DB2EB8A5D2AF}" type="presParOf" srcId="{4F0AC0A7-951D-934A-BAE6-ADE2F7AE53C3}" destId="{1D946ACD-85CD-694E-AE5B-8F193120B305}" srcOrd="0" destOrd="0" presId="urn:microsoft.com/office/officeart/2005/8/layout/hierarchy3"/>
    <dgm:cxn modelId="{2515F435-8E91-F84B-B7A5-DED31309E7AA}" type="presParOf" srcId="{4F0AC0A7-951D-934A-BAE6-ADE2F7AE53C3}" destId="{39D3B9D4-B4B6-E84E-A767-67AB0FFF732E}" srcOrd="1" destOrd="0" presId="urn:microsoft.com/office/officeart/2005/8/layout/hierarchy3"/>
    <dgm:cxn modelId="{35A8C208-C715-6341-8C9F-8EA2D583F109}" type="presParOf" srcId="{4F0AC0A7-951D-934A-BAE6-ADE2F7AE53C3}" destId="{24F5588A-E6E3-FC46-83BE-64FC012513FC}" srcOrd="2" destOrd="0" presId="urn:microsoft.com/office/officeart/2005/8/layout/hierarchy3"/>
    <dgm:cxn modelId="{237F67A2-9C14-5242-A3F0-AED6DA64B8A2}" type="presParOf" srcId="{4F0AC0A7-951D-934A-BAE6-ADE2F7AE53C3}" destId="{DC9C9689-05C0-8D46-8E26-5131030B9AC7}" srcOrd="3" destOrd="0" presId="urn:microsoft.com/office/officeart/2005/8/layout/hierarchy3"/>
    <dgm:cxn modelId="{8972C381-E13F-A345-9B02-F15CCF0E44AF}" type="presParOf" srcId="{8DA8EB81-4645-6B4E-85EF-612F325092C3}" destId="{BF86EB88-5305-5344-9FFC-73F9E5C94544}" srcOrd="2" destOrd="0" presId="urn:microsoft.com/office/officeart/2005/8/layout/hierarchy3"/>
    <dgm:cxn modelId="{FC257CAF-1166-4243-9E89-F8654248038C}" type="presParOf" srcId="{BF86EB88-5305-5344-9FFC-73F9E5C94544}" destId="{BE1C1488-B22D-7C40-B1A1-2C60B08077CD}" srcOrd="0" destOrd="0" presId="urn:microsoft.com/office/officeart/2005/8/layout/hierarchy3"/>
    <dgm:cxn modelId="{452A2FA3-308A-824F-8D52-5E8611B9DD0C}" type="presParOf" srcId="{BE1C1488-B22D-7C40-B1A1-2C60B08077CD}" destId="{37A0A794-BC96-FC4C-91E0-3800C8505D5D}" srcOrd="0" destOrd="0" presId="urn:microsoft.com/office/officeart/2005/8/layout/hierarchy3"/>
    <dgm:cxn modelId="{A5EDC907-5A39-5F43-AF42-6ED94405AE38}" type="presParOf" srcId="{BE1C1488-B22D-7C40-B1A1-2C60B08077CD}" destId="{5A463779-BA8B-224D-A2EA-454477A56AB7}" srcOrd="1" destOrd="0" presId="urn:microsoft.com/office/officeart/2005/8/layout/hierarchy3"/>
    <dgm:cxn modelId="{79F9814F-F513-174D-ACEC-DDAF837EF425}" type="presParOf" srcId="{BF86EB88-5305-5344-9FFC-73F9E5C94544}" destId="{58A66F91-860C-E944-8DDF-3DFFD0D22C75}" srcOrd="1" destOrd="0" presId="urn:microsoft.com/office/officeart/2005/8/layout/hierarchy3"/>
    <dgm:cxn modelId="{45154F6C-618C-F04D-9552-E1A584D2571B}" type="presParOf" srcId="{58A66F91-860C-E944-8DDF-3DFFD0D22C75}" destId="{C745EB16-78A0-A344-923B-1E5781616EC8}" srcOrd="0" destOrd="0" presId="urn:microsoft.com/office/officeart/2005/8/layout/hierarchy3"/>
    <dgm:cxn modelId="{AA7CE02C-AC62-E54A-B455-54D1936ABBB0}" type="presParOf" srcId="{58A66F91-860C-E944-8DDF-3DFFD0D22C75}" destId="{981B76CA-7B68-6D42-9231-8C461CF7A2D7}" srcOrd="1" destOrd="0" presId="urn:microsoft.com/office/officeart/2005/8/layout/hierarchy3"/>
    <dgm:cxn modelId="{FE403B56-B63C-254E-92E7-9A7F77EEEFCB}" type="presParOf" srcId="{58A66F91-860C-E944-8DDF-3DFFD0D22C75}" destId="{1B4738BC-67E1-F14C-A664-A8B8E17434E3}" srcOrd="2" destOrd="0" presId="urn:microsoft.com/office/officeart/2005/8/layout/hierarchy3"/>
    <dgm:cxn modelId="{5A8CBBB5-404E-7E43-B334-C63FC748B2AB}" type="presParOf" srcId="{58A66F91-860C-E944-8DDF-3DFFD0D22C75}" destId="{8D6DBB82-B64E-8B47-B4EA-210DA211A8B7}" srcOrd="3" destOrd="0" presId="urn:microsoft.com/office/officeart/2005/8/layout/hierarchy3"/>
    <dgm:cxn modelId="{52E0C29A-EA47-F748-9660-867970D86601}" type="presParOf" srcId="{8DA8EB81-4645-6B4E-85EF-612F325092C3}" destId="{8F780F6D-7616-AA41-9449-9CF5D4B87A05}" srcOrd="3" destOrd="0" presId="urn:microsoft.com/office/officeart/2005/8/layout/hierarchy3"/>
    <dgm:cxn modelId="{4E8865DE-267C-534B-80D0-0FD7BED5B09E}" type="presParOf" srcId="{8F780F6D-7616-AA41-9449-9CF5D4B87A05}" destId="{1E6924A9-63DB-E14E-9C80-7C69AB317134}" srcOrd="0" destOrd="0" presId="urn:microsoft.com/office/officeart/2005/8/layout/hierarchy3"/>
    <dgm:cxn modelId="{C76E70E7-F57A-2F44-8623-9F75489D9E5E}" type="presParOf" srcId="{1E6924A9-63DB-E14E-9C80-7C69AB317134}" destId="{AA376D91-DD56-324D-AE86-E82B7E626A6B}" srcOrd="0" destOrd="0" presId="urn:microsoft.com/office/officeart/2005/8/layout/hierarchy3"/>
    <dgm:cxn modelId="{5C2D9298-D8D1-154F-A82D-47C94FECFF9E}" type="presParOf" srcId="{1E6924A9-63DB-E14E-9C80-7C69AB317134}" destId="{15BAAF9E-4FD8-6044-8087-9A88F487E16A}" srcOrd="1" destOrd="0" presId="urn:microsoft.com/office/officeart/2005/8/layout/hierarchy3"/>
    <dgm:cxn modelId="{C8F4BD0C-C46A-064D-9BBF-87DDB6D533C3}" type="presParOf" srcId="{8F780F6D-7616-AA41-9449-9CF5D4B87A05}" destId="{08064851-953A-DE40-B862-4600648A8415}" srcOrd="1" destOrd="0" presId="urn:microsoft.com/office/officeart/2005/8/layout/hierarchy3"/>
    <dgm:cxn modelId="{F2D2EB2E-B99D-FD42-BEA3-97E5FCDFC961}" type="presParOf" srcId="{08064851-953A-DE40-B862-4600648A8415}" destId="{E6936E8E-BD4A-E046-926F-4863AF2F4F53}" srcOrd="0" destOrd="0" presId="urn:microsoft.com/office/officeart/2005/8/layout/hierarchy3"/>
    <dgm:cxn modelId="{10AB1D76-5012-5C4B-BA7A-17EB0736543F}" type="presParOf" srcId="{08064851-953A-DE40-B862-4600648A8415}" destId="{65631B7F-59E4-DD47-A8B4-5D81FE1DE76D}" srcOrd="1" destOrd="0" presId="urn:microsoft.com/office/officeart/2005/8/layout/hierarchy3"/>
    <dgm:cxn modelId="{FE9FF7C1-8312-1D46-9121-5A6931EEDF04}" type="presParOf" srcId="{08064851-953A-DE40-B862-4600648A8415}" destId="{D8AAC3E6-D64B-914A-9003-BF7D58DD80C2}" srcOrd="2" destOrd="0" presId="urn:microsoft.com/office/officeart/2005/8/layout/hierarchy3"/>
    <dgm:cxn modelId="{EA479553-C6BB-364F-91DA-9F6E11C41F53}" type="presParOf" srcId="{08064851-953A-DE40-B862-4600648A8415}" destId="{6D5717D6-9408-D742-955E-3F68E1F257BA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7E3AD4-B744-DD48-B4E6-86F3E8F15F86}">
      <dsp:nvSpPr>
        <dsp:cNvPr id="0" name=""/>
        <dsp:cNvSpPr/>
      </dsp:nvSpPr>
      <dsp:spPr>
        <a:xfrm>
          <a:off x="1506" y="653481"/>
          <a:ext cx="1731912" cy="86595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1">
                  <a:lumMod val="95000"/>
                </a:schemeClr>
              </a:solidFill>
            </a:rPr>
            <a:t>µController</a:t>
          </a:r>
          <a:endParaRPr lang="en-US" sz="26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26869" y="678844"/>
        <a:ext cx="1681186" cy="815230"/>
      </dsp:txXfrm>
    </dsp:sp>
    <dsp:sp modelId="{D507B8E8-B2A9-314E-9EDC-1DEC980C6EF2}">
      <dsp:nvSpPr>
        <dsp:cNvPr id="0" name=""/>
        <dsp:cNvSpPr/>
      </dsp:nvSpPr>
      <dsp:spPr>
        <a:xfrm>
          <a:off x="174698" y="1519437"/>
          <a:ext cx="173191" cy="649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9467"/>
              </a:lnTo>
              <a:lnTo>
                <a:pt x="173191" y="649467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D7F80A-7CAC-374C-B5BC-F91ABAA72869}">
      <dsp:nvSpPr>
        <dsp:cNvPr id="0" name=""/>
        <dsp:cNvSpPr/>
      </dsp:nvSpPr>
      <dsp:spPr>
        <a:xfrm>
          <a:off x="347889" y="1735926"/>
          <a:ext cx="1385530" cy="8659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Concurrency</a:t>
          </a:r>
          <a:endParaRPr lang="en-US" sz="1800" kern="1200" dirty="0"/>
        </a:p>
      </dsp:txBody>
      <dsp:txXfrm>
        <a:off x="373252" y="1761289"/>
        <a:ext cx="1334804" cy="815230"/>
      </dsp:txXfrm>
    </dsp:sp>
    <dsp:sp modelId="{9483BF87-599E-0145-AA3E-E88160A78F8F}">
      <dsp:nvSpPr>
        <dsp:cNvPr id="0" name=""/>
        <dsp:cNvSpPr/>
      </dsp:nvSpPr>
      <dsp:spPr>
        <a:xfrm>
          <a:off x="174698" y="1519437"/>
          <a:ext cx="173191" cy="173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12"/>
              </a:lnTo>
              <a:lnTo>
                <a:pt x="173191" y="1731912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9FBC4A-31DE-7A4C-8011-F846158DA778}">
      <dsp:nvSpPr>
        <dsp:cNvPr id="0" name=""/>
        <dsp:cNvSpPr/>
      </dsp:nvSpPr>
      <dsp:spPr>
        <a:xfrm>
          <a:off x="347889" y="2818372"/>
          <a:ext cx="1385530" cy="8659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Speed</a:t>
          </a:r>
          <a:endParaRPr lang="en-US" sz="1800" kern="1200" dirty="0"/>
        </a:p>
      </dsp:txBody>
      <dsp:txXfrm>
        <a:off x="373252" y="2843735"/>
        <a:ext cx="1334804" cy="815230"/>
      </dsp:txXfrm>
    </dsp:sp>
    <dsp:sp modelId="{82B664C5-D466-F548-B247-DED287F9160D}">
      <dsp:nvSpPr>
        <dsp:cNvPr id="0" name=""/>
        <dsp:cNvSpPr/>
      </dsp:nvSpPr>
      <dsp:spPr>
        <a:xfrm>
          <a:off x="2166397" y="653481"/>
          <a:ext cx="1731912" cy="86595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1">
                  <a:lumMod val="95000"/>
                </a:schemeClr>
              </a:solidFill>
            </a:rPr>
            <a:t>Data Storage</a:t>
          </a:r>
          <a:endParaRPr lang="en-US" sz="26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2191760" y="678844"/>
        <a:ext cx="1681186" cy="815230"/>
      </dsp:txXfrm>
    </dsp:sp>
    <dsp:sp modelId="{1D946ACD-85CD-694E-AE5B-8F193120B305}">
      <dsp:nvSpPr>
        <dsp:cNvPr id="0" name=""/>
        <dsp:cNvSpPr/>
      </dsp:nvSpPr>
      <dsp:spPr>
        <a:xfrm>
          <a:off x="2339589" y="1519437"/>
          <a:ext cx="173191" cy="649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9467"/>
              </a:lnTo>
              <a:lnTo>
                <a:pt x="173191" y="649467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9D3B9D4-B4B6-E84E-A767-67AB0FFF732E}">
      <dsp:nvSpPr>
        <dsp:cNvPr id="0" name=""/>
        <dsp:cNvSpPr/>
      </dsp:nvSpPr>
      <dsp:spPr>
        <a:xfrm>
          <a:off x="2512780" y="1735926"/>
          <a:ext cx="1385530" cy="8659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Increase Capacity</a:t>
          </a:r>
          <a:endParaRPr lang="en-US" sz="1800" kern="1200" dirty="0"/>
        </a:p>
      </dsp:txBody>
      <dsp:txXfrm>
        <a:off x="2538143" y="1761289"/>
        <a:ext cx="1334804" cy="815230"/>
      </dsp:txXfrm>
    </dsp:sp>
    <dsp:sp modelId="{24F5588A-E6E3-FC46-83BE-64FC012513FC}">
      <dsp:nvSpPr>
        <dsp:cNvPr id="0" name=""/>
        <dsp:cNvSpPr/>
      </dsp:nvSpPr>
      <dsp:spPr>
        <a:xfrm>
          <a:off x="2339589" y="1519437"/>
          <a:ext cx="173191" cy="173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12"/>
              </a:lnTo>
              <a:lnTo>
                <a:pt x="173191" y="1731912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9C9689-05C0-8D46-8E26-5131030B9AC7}">
      <dsp:nvSpPr>
        <dsp:cNvPr id="0" name=""/>
        <dsp:cNvSpPr/>
      </dsp:nvSpPr>
      <dsp:spPr>
        <a:xfrm>
          <a:off x="2512780" y="2818372"/>
          <a:ext cx="1385530" cy="8659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Wireless Distribution </a:t>
          </a:r>
          <a:endParaRPr lang="en-US" sz="1800" kern="1200" dirty="0"/>
        </a:p>
      </dsp:txBody>
      <dsp:txXfrm>
        <a:off x="2538143" y="2843735"/>
        <a:ext cx="1334804" cy="815230"/>
      </dsp:txXfrm>
    </dsp:sp>
    <dsp:sp modelId="{37A0A794-BC96-FC4C-91E0-3800C8505D5D}">
      <dsp:nvSpPr>
        <dsp:cNvPr id="0" name=""/>
        <dsp:cNvSpPr/>
      </dsp:nvSpPr>
      <dsp:spPr>
        <a:xfrm>
          <a:off x="4331289" y="653481"/>
          <a:ext cx="1731912" cy="86595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1">
                  <a:lumMod val="95000"/>
                </a:schemeClr>
              </a:solidFill>
            </a:rPr>
            <a:t>LED Display</a:t>
          </a:r>
          <a:endParaRPr lang="en-US" sz="26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4356652" y="678844"/>
        <a:ext cx="1681186" cy="815230"/>
      </dsp:txXfrm>
    </dsp:sp>
    <dsp:sp modelId="{C745EB16-78A0-A344-923B-1E5781616EC8}">
      <dsp:nvSpPr>
        <dsp:cNvPr id="0" name=""/>
        <dsp:cNvSpPr/>
      </dsp:nvSpPr>
      <dsp:spPr>
        <a:xfrm>
          <a:off x="4504480" y="1519437"/>
          <a:ext cx="173191" cy="649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9467"/>
              </a:lnTo>
              <a:lnTo>
                <a:pt x="173191" y="649467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B76CA-7B68-6D42-9231-8C461CF7A2D7}">
      <dsp:nvSpPr>
        <dsp:cNvPr id="0" name=""/>
        <dsp:cNvSpPr/>
      </dsp:nvSpPr>
      <dsp:spPr>
        <a:xfrm>
          <a:off x="4677671" y="1735926"/>
          <a:ext cx="1385530" cy="8659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32 per Wing</a:t>
          </a:r>
        </a:p>
      </dsp:txBody>
      <dsp:txXfrm>
        <a:off x="4703034" y="1761289"/>
        <a:ext cx="1334804" cy="815230"/>
      </dsp:txXfrm>
    </dsp:sp>
    <dsp:sp modelId="{1B4738BC-67E1-F14C-A664-A8B8E17434E3}">
      <dsp:nvSpPr>
        <dsp:cNvPr id="0" name=""/>
        <dsp:cNvSpPr/>
      </dsp:nvSpPr>
      <dsp:spPr>
        <a:xfrm>
          <a:off x="4504480" y="1519437"/>
          <a:ext cx="173191" cy="173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12"/>
              </a:lnTo>
              <a:lnTo>
                <a:pt x="173191" y="1731912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6DBB82-B64E-8B47-B4EA-210DA211A8B7}">
      <dsp:nvSpPr>
        <dsp:cNvPr id="0" name=""/>
        <dsp:cNvSpPr/>
      </dsp:nvSpPr>
      <dsp:spPr>
        <a:xfrm>
          <a:off x="4677671" y="2818372"/>
          <a:ext cx="1385530" cy="8659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Stack Vertically</a:t>
          </a:r>
          <a:endParaRPr lang="en-US" sz="1800" kern="1200" dirty="0"/>
        </a:p>
      </dsp:txBody>
      <dsp:txXfrm>
        <a:off x="4703034" y="2843735"/>
        <a:ext cx="1334804" cy="815230"/>
      </dsp:txXfrm>
    </dsp:sp>
    <dsp:sp modelId="{AA376D91-DD56-324D-AE86-E82B7E626A6B}">
      <dsp:nvSpPr>
        <dsp:cNvPr id="0" name=""/>
        <dsp:cNvSpPr/>
      </dsp:nvSpPr>
      <dsp:spPr>
        <a:xfrm>
          <a:off x="6496180" y="653481"/>
          <a:ext cx="1731912" cy="865956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>
              <a:solidFill>
                <a:schemeClr val="bg1">
                  <a:lumMod val="95000"/>
                </a:schemeClr>
              </a:solidFill>
            </a:rPr>
            <a:t>Power Systems</a:t>
          </a:r>
          <a:endParaRPr lang="en-US" sz="2600" kern="1200" dirty="0">
            <a:solidFill>
              <a:schemeClr val="bg1">
                <a:lumMod val="95000"/>
              </a:schemeClr>
            </a:solidFill>
          </a:endParaRPr>
        </a:p>
      </dsp:txBody>
      <dsp:txXfrm>
        <a:off x="6521543" y="678844"/>
        <a:ext cx="1681186" cy="815230"/>
      </dsp:txXfrm>
    </dsp:sp>
    <dsp:sp modelId="{E6936E8E-BD4A-E046-926F-4863AF2F4F53}">
      <dsp:nvSpPr>
        <dsp:cNvPr id="0" name=""/>
        <dsp:cNvSpPr/>
      </dsp:nvSpPr>
      <dsp:spPr>
        <a:xfrm>
          <a:off x="6669371" y="1519437"/>
          <a:ext cx="173191" cy="6494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49467"/>
              </a:lnTo>
              <a:lnTo>
                <a:pt x="173191" y="649467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5631B7F-59E4-DD47-A8B4-5D81FE1DE76D}">
      <dsp:nvSpPr>
        <dsp:cNvPr id="0" name=""/>
        <dsp:cNvSpPr/>
      </dsp:nvSpPr>
      <dsp:spPr>
        <a:xfrm>
          <a:off x="6842562" y="1735926"/>
          <a:ext cx="1385530" cy="8659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Current Draw from LEDs </a:t>
          </a:r>
        </a:p>
      </dsp:txBody>
      <dsp:txXfrm>
        <a:off x="6867925" y="1761289"/>
        <a:ext cx="1334804" cy="815230"/>
      </dsp:txXfrm>
    </dsp:sp>
    <dsp:sp modelId="{D8AAC3E6-D64B-914A-9003-BF7D58DD80C2}">
      <dsp:nvSpPr>
        <dsp:cNvPr id="0" name=""/>
        <dsp:cNvSpPr/>
      </dsp:nvSpPr>
      <dsp:spPr>
        <a:xfrm>
          <a:off x="6669371" y="1519437"/>
          <a:ext cx="173191" cy="17319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31912"/>
              </a:lnTo>
              <a:lnTo>
                <a:pt x="173191" y="1731912"/>
              </a:lnTo>
            </a:path>
          </a:pathLst>
        </a:custGeom>
        <a:noFill/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5717D6-9408-D742-955E-3F68E1F257BA}">
      <dsp:nvSpPr>
        <dsp:cNvPr id="0" name=""/>
        <dsp:cNvSpPr/>
      </dsp:nvSpPr>
      <dsp:spPr>
        <a:xfrm>
          <a:off x="6842562" y="2818372"/>
          <a:ext cx="1385530" cy="865956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6"/>
          </a:solidFill>
          <a:prstDash val="solid"/>
        </a:ln>
        <a:effectLst/>
        <a:scene3d>
          <a:camera prst="orthographicFront">
            <a:rot lat="1200000" lon="20400000" rev="0"/>
          </a:camera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Noise Filtering</a:t>
          </a:r>
          <a:endParaRPr lang="en-US" sz="1800" kern="1200" dirty="0"/>
        </a:p>
      </dsp:txBody>
      <dsp:txXfrm>
        <a:off x="6867925" y="2843735"/>
        <a:ext cx="1334804" cy="8152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Cambria"/>
              <a:cs typeface="Cambri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DC27A-FFB5-9C48-8306-EA1D3B7E409D}" type="datetimeFigureOut">
              <a:rPr lang="en-US" smtClean="0">
                <a:latin typeface="Cambria"/>
                <a:cs typeface="Cambria"/>
              </a:rPr>
              <a:t>9/21/15</a:t>
            </a:fld>
            <a:endParaRPr lang="en-US">
              <a:latin typeface="Cambria"/>
              <a:cs typeface="Cambr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Cambria"/>
              <a:cs typeface="Cambr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05673-227B-4345-AA1C-9C21E8AE760C}" type="slidenum">
              <a:rPr lang="en-US" smtClean="0">
                <a:latin typeface="Cambria"/>
                <a:cs typeface="Cambria"/>
              </a:rPr>
              <a:t>‹#›</a:t>
            </a:fld>
            <a:endParaRPr lang="en-US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695503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B912D-C514-ED4D-836E-657355819236}" type="datetimeFigureOut">
              <a:rPr lang="en-US" smtClean="0"/>
              <a:t>9/21/15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C25E1-F813-4E4C-87A8-ECA30028F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000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– No more than 30 seconds.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C25E1-F813-4E4C-87A8-ECA30028FB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077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ROMAN – Approx. 1 minute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C25E1-F813-4E4C-87A8-ECA30028FB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9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 – Approx.</a:t>
            </a:r>
            <a:r>
              <a:rPr lang="en-US" baseline="0" dirty="0" smtClean="0"/>
              <a:t> 2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C25E1-F813-4E4C-87A8-ECA30028FB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06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LYLE – Approx. 1 minute?</a:t>
            </a:r>
          </a:p>
          <a:p>
            <a:endParaRPr lang="en-US" dirty="0" smtClean="0"/>
          </a:p>
          <a:p>
            <a:r>
              <a:rPr lang="en-US" dirty="0" smtClean="0"/>
              <a:t>- So</a:t>
            </a:r>
            <a:r>
              <a:rPr lang="en-US" baseline="0" dirty="0" smtClean="0"/>
              <a:t> that is what we’ve accomplished to date…</a:t>
            </a:r>
          </a:p>
          <a:p>
            <a:endParaRPr lang="en-US" baseline="0" dirty="0" smtClean="0"/>
          </a:p>
          <a:p>
            <a:r>
              <a:rPr lang="en-US" dirty="0" smtClean="0"/>
              <a:t>- The LED blades are layered to create</a:t>
            </a:r>
            <a:r>
              <a:rPr lang="en-US" baseline="0" dirty="0" smtClean="0"/>
              <a:t> the effect of 3D display.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C25E1-F813-4E4C-87A8-ECA30028FB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273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LYLE &amp; ROMAN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C25E1-F813-4E4C-87A8-ECA30028FB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45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PHIL – Approx. 2 minutes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C25E1-F813-4E4C-87A8-ECA30028FB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84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Phrillah</a:t>
            </a:r>
            <a:r>
              <a:rPr lang="en-US" dirty="0" smtClean="0"/>
              <a:t> </a:t>
            </a:r>
            <a:r>
              <a:rPr lang="en-US" dirty="0" err="1" smtClean="0"/>
              <a:t>G’zus</a:t>
            </a:r>
            <a:r>
              <a:rPr lang="en-US" baseline="0" dirty="0" smtClean="0"/>
              <a:t> – 30 sec.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C25E1-F813-4E4C-87A8-ECA30028FB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74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ALEX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C25E1-F813-4E4C-87A8-ECA30028FB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758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– Approx. 2 minutes (hopefully)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2C25E1-F813-4E4C-87A8-ECA30028FB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04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23168" y="6462025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September 21,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0412" y="6462025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462025"/>
            <a:ext cx="1227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917575" y="1778001"/>
            <a:ext cx="7770813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7575" y="3884989"/>
            <a:ext cx="7770813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3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2759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Light Grey / Oran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1588" y="1384299"/>
            <a:ext cx="9144000" cy="44349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9144000" cy="1385955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A9DB3-4EBB-2C46-834A-503428596BFD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3186" y="-12329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6624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934" y="274638"/>
            <a:ext cx="7907866" cy="557879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1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588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1824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Dark Silver">
    <p:bg>
      <p:bgPr>
        <a:gradFill flip="none" rotWithShape="1">
          <a:gsLst>
            <a:gs pos="0">
              <a:srgbClr val="6A737B"/>
            </a:gs>
            <a:gs pos="100000">
              <a:srgbClr val="6A737B">
                <a:alpha val="39000"/>
              </a:srgb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733" y="274638"/>
            <a:ext cx="7399867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23168" y="6450480"/>
            <a:ext cx="1821831" cy="365125"/>
          </a:xfrm>
        </p:spPr>
        <p:txBody>
          <a:bodyPr/>
          <a:lstStyle/>
          <a:p>
            <a:fld id="{AB378871-E4D9-6046-90A9-918C0608D3F6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0412" y="6450480"/>
            <a:ext cx="307498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37165"/>
            <a:ext cx="2364486" cy="365125"/>
          </a:xfrm>
        </p:spPr>
        <p:txBody>
          <a:bodyPr/>
          <a:lstStyle/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3781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Silver">
    <p:bg>
      <p:bgPr>
        <a:gradFill flip="none" rotWithShape="1">
          <a:gsLst>
            <a:gs pos="0">
              <a:schemeClr val="bg1">
                <a:lumMod val="65000"/>
              </a:schemeClr>
            </a:gs>
            <a:gs pos="70000">
              <a:srgbClr val="FFFFFF"/>
            </a:gs>
            <a:gs pos="35000">
              <a:schemeClr val="bg1">
                <a:lumMod val="8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4638"/>
            <a:ext cx="8079485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FEB7-2DB9-5D4C-AF77-6063B82FDCB5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71800"/>
            <a:ext cx="2364486" cy="365125"/>
          </a:xfrm>
        </p:spPr>
        <p:txBody>
          <a:bodyPr/>
          <a:lstStyle/>
          <a:p>
            <a:fld id="{37289339-D570-1745-B197-534C896B86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gnature_orange_&amp;_gray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0439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Orange">
    <p:bg>
      <p:bgPr>
        <a:solidFill>
          <a:srgbClr val="DD4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599" cy="557879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1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>
                <a:solidFill>
                  <a:prstClr val="white"/>
                </a:solidFill>
              </a:rPr>
              <a:pPr/>
              <a:t>September 21,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282242" y="76966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148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Silver/Orange">
    <p:bg>
      <p:bgPr>
        <a:gradFill flip="none" rotWithShape="1">
          <a:gsLst>
            <a:gs pos="0">
              <a:schemeClr val="bg1">
                <a:lumMod val="65000"/>
              </a:schemeClr>
            </a:gs>
            <a:gs pos="70000">
              <a:srgbClr val="FFFFFF"/>
            </a:gs>
            <a:gs pos="35000">
              <a:schemeClr val="bg1">
                <a:lumMod val="8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0534" y="274638"/>
            <a:ext cx="8037152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23168" y="6460255"/>
            <a:ext cx="1821831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fld id="{60DCFEB7-2DB9-5D4C-AF77-6063B82FDCB5}" type="datetime4">
              <a:rPr lang="en-US" smtClean="0"/>
              <a:pPr/>
              <a:t>September 21, 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0412" y="6460255"/>
            <a:ext cx="3074987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60255"/>
            <a:ext cx="2364486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7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 descr="signature_orange_&amp;_gray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7025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- Light Grey b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6440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274638"/>
            <a:ext cx="8104885" cy="5257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rgbClr val="6A737B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2623168" y="6429870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C94E33-080A-6545-9B04-43983CB53206}" type="datetime4">
              <a:rPr lang="en-US" smtClean="0"/>
              <a:pPr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0412" y="6429870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29870"/>
            <a:ext cx="236448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17795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l Divider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1588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2812" y="1614950"/>
            <a:ext cx="7315200" cy="33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6875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F492-6CD3-FF4C-968E-782F1024BE7A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549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EA5A-5987-7F48-995D-5036C564B724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3526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23168" y="6462025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September 21,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0412" y="6462025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462025"/>
            <a:ext cx="1227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917575" y="1778001"/>
            <a:ext cx="7770813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7575" y="3884989"/>
            <a:ext cx="7770813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&amp;_orange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9209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83621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C72AE-47B4-4B47-9F9D-4DEB99F2A742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8055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3731-5056-E447-9BD1-BCB534DE84FC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541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83B2-5EFE-B141-AA3B-85B9BE5C89B8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44359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56C0-0EC5-CD4D-9274-FDE9B99A0347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0534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0C82-437E-2247-8461-AD42EF55C2D0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98535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Orange">
    <p:bg>
      <p:bgPr>
        <a:solidFill>
          <a:srgbClr val="DD4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23168" y="6462025"/>
            <a:ext cx="1821831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September 21,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0412" y="6462025"/>
            <a:ext cx="307498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78750" y="6462025"/>
            <a:ext cx="1227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917575" y="1778001"/>
            <a:ext cx="7770813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917575" y="3884989"/>
            <a:ext cx="7770813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872" y="5971032"/>
            <a:ext cx="1595106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16871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Silver">
    <p:bg>
      <p:bgPr>
        <a:gradFill flip="none" rotWithShape="1">
          <a:gsLst>
            <a:gs pos="0">
              <a:srgbClr val="33383B">
                <a:alpha val="30000"/>
              </a:srgbClr>
            </a:gs>
            <a:gs pos="100000">
              <a:srgbClr val="33383B">
                <a:alpha val="0"/>
              </a:srgb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770" y="1778001"/>
            <a:ext cx="7767638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>
                <a:solidFill>
                  <a:srgbClr val="353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6770" y="3884989"/>
            <a:ext cx="7767638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rgbClr val="353A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7C-7388-CC47-90B0-85AC9A1FE7F5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114300"/>
          </a:xfrm>
          <a:prstGeom prst="rect">
            <a:avLst/>
          </a:prstGeom>
          <a:solidFill>
            <a:srgbClr val="DB55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orange_&amp;_gray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1346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5988" y="2130425"/>
            <a:ext cx="7772400" cy="1668030"/>
          </a:xfrm>
        </p:spPr>
        <p:txBody>
          <a:bodyPr/>
          <a:lstStyle>
            <a:lvl1pPr>
              <a:defRPr>
                <a:solidFill>
                  <a:srgbClr val="464D5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988" y="3798455"/>
            <a:ext cx="7772400" cy="184034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60E2-02BB-5F41-9C48-AD3D281B26E8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ignature_orange_&amp;_gray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8435" y="6003636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66928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30570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4882"/>
            <a:ext cx="8229600" cy="433781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CE096D-1E59-9D44-B931-35AA71D37372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44964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1588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9576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54994"/>
            <a:ext cx="4040188" cy="3657600"/>
          </a:xfrm>
        </p:spPr>
        <p:txBody>
          <a:bodyPr/>
          <a:lstStyle>
            <a:lvl1pPr marL="227013" indent="-227013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89576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854994"/>
            <a:ext cx="4041775" cy="3657600"/>
          </a:xfrm>
        </p:spPr>
        <p:txBody>
          <a:bodyPr/>
          <a:lstStyle>
            <a:lvl1pPr marL="227013" indent="-227013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48AFBE-B69F-D34C-ADBB-B646267983A9}" type="datetime4">
              <a:rPr lang="en-US" smtClean="0"/>
              <a:pPr/>
              <a:t>September 21,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12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59333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1588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199" y="1197110"/>
            <a:ext cx="4038600" cy="4343395"/>
          </a:xfrm>
        </p:spPr>
        <p:txBody>
          <a:bodyPr/>
          <a:lstStyle>
            <a:lvl1pPr marL="227013" indent="-227013">
              <a:defRPr sz="2400"/>
            </a:lvl1pPr>
            <a:lvl2pPr marL="627063" indent="-285750">
              <a:defRPr sz="2400"/>
            </a:lvl2pPr>
            <a:lvl3pPr marL="1027113" indent="-228600" defTabSz="568325"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197110"/>
            <a:ext cx="4038600" cy="4343395"/>
          </a:xfrm>
        </p:spPr>
        <p:txBody>
          <a:bodyPr/>
          <a:lstStyle>
            <a:lvl1pPr marL="227013" indent="-227013">
              <a:defRPr sz="2400"/>
            </a:lvl1pPr>
            <a:lvl2pPr marL="627063" indent="-285750">
              <a:defRPr sz="2400"/>
            </a:lvl2pPr>
            <a:lvl3pPr marL="1027113" indent="-228600"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24075D-921C-2149-AEBE-1AA5D95F281D}" type="datetime4">
              <a:rPr lang="en-US" smtClean="0"/>
              <a:pPr/>
              <a:t>September 21,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10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66450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Grey SOLID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DB5521"/>
              </a:buCl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073686-F341-3F4C-AC64-9400B9145378}" type="datetime4">
              <a:rPr lang="en-US" smtClean="0"/>
              <a:pPr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3186" y="-12329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93961"/>
      </p:ext>
    </p:extLst>
  </p:cSld>
  <p:clrMapOvr>
    <a:masterClrMapping/>
  </p:clrMapOvr>
  <p:transition xmlns:p14="http://schemas.microsoft.com/office/powerpoint/2010/main"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Light Grey/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0"/>
            <a:ext cx="9144000" cy="1385955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1588" y="1384300"/>
            <a:ext cx="9144000" cy="43390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820795"/>
            <a:ext cx="9144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A9DB3-4EBB-2C46-834A-503428596BFD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-9144" y="5721150"/>
            <a:ext cx="9153144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31" y="5980180"/>
            <a:ext cx="1595105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607"/>
      </p:ext>
    </p:extLst>
  </p:cSld>
  <p:clrMapOvr>
    <a:masterClrMapping/>
  </p:clrMapOvr>
  <p:transition xmlns:p14="http://schemas.microsoft.com/office/powerpoint/2010/main"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599" cy="90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81101"/>
            <a:ext cx="8229600" cy="4337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3168" y="6462025"/>
            <a:ext cx="18218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fld id="{740D97D2-3537-AA4C-AFEA-290D965E56F2}" type="datetime4">
              <a:rPr lang="en-US" smtClean="0"/>
              <a:pPr/>
              <a:t>September 21,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0412" y="6462025"/>
            <a:ext cx="30749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8750" y="6462025"/>
            <a:ext cx="12271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38" r:id="rId2"/>
    <p:sldLayoutId id="2147483669" r:id="rId3"/>
    <p:sldLayoutId id="2147483649" r:id="rId4"/>
    <p:sldLayoutId id="2147483740" r:id="rId5"/>
    <p:sldLayoutId id="2147483653" r:id="rId6"/>
    <p:sldLayoutId id="2147483741" r:id="rId7"/>
    <p:sldLayoutId id="2147483668" r:id="rId8"/>
    <p:sldLayoutId id="2147483674" r:id="rId9"/>
    <p:sldLayoutId id="2147483739" r:id="rId10"/>
    <p:sldLayoutId id="2147483661" r:id="rId11"/>
    <p:sldLayoutId id="2147483663" r:id="rId12"/>
    <p:sldLayoutId id="2147483662" r:id="rId13"/>
    <p:sldLayoutId id="2147483720" r:id="rId14"/>
    <p:sldLayoutId id="2147483721" r:id="rId15"/>
    <p:sldLayoutId id="2147483664" r:id="rId16"/>
    <p:sldLayoutId id="2147483744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51" r:id="rId24"/>
    <p:sldLayoutId id="2147483749" r:id="rId25"/>
  </p:sldLayoutIdLst>
  <p:transition xmlns:p14="http://schemas.microsoft.com/office/powerpoint/2010/main" spd="slow">
    <p:wipe/>
  </p:transition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75000"/>
              <a:lumOff val="25000"/>
            </a:schemeClr>
          </a:solidFill>
          <a:latin typeface="Cambria"/>
          <a:ea typeface="+mj-ea"/>
          <a:cs typeface="Cambr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3200" b="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2400" i="1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6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69725" y="414067"/>
            <a:ext cx="8218663" cy="2540649"/>
          </a:xfrm>
        </p:spPr>
        <p:txBody>
          <a:bodyPr/>
          <a:lstStyle/>
          <a:p>
            <a:r>
              <a:rPr lang="en-US" dirty="0" smtClean="0"/>
              <a:t>Senior Design Project Proposal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Group 3(D POV)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69725" y="3405138"/>
            <a:ext cx="8492647" cy="1792913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Philip </a:t>
            </a:r>
            <a:r>
              <a:rPr lang="en-US" dirty="0" err="1" smtClean="0"/>
              <a:t>Geramian</a:t>
            </a:r>
            <a:r>
              <a:rPr lang="en-US" dirty="0" smtClean="0"/>
              <a:t>, Alex Julian, Lyle </a:t>
            </a:r>
            <a:r>
              <a:rPr lang="en-US" dirty="0" err="1" smtClean="0"/>
              <a:t>Moffit</a:t>
            </a:r>
            <a:r>
              <a:rPr lang="en-US" dirty="0" smtClean="0"/>
              <a:t>, Roman </a:t>
            </a:r>
            <a:r>
              <a:rPr lang="en-US" dirty="0" err="1" smtClean="0"/>
              <a:t>Olesh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Syracuse </a:t>
            </a:r>
            <a:r>
              <a:rPr lang="en-US" dirty="0"/>
              <a:t>University </a:t>
            </a:r>
            <a:br>
              <a:rPr lang="en-US" dirty="0"/>
            </a:br>
            <a:r>
              <a:rPr lang="en-US" dirty="0"/>
              <a:t>College of Engineering and Computer Science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January 27, 2015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03900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3DPOV Display - Project Overview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 descr="C:\Users\Alex\Desktop\Autodesk\Inventor and Autocad files\Image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57200" y="1181100"/>
            <a:ext cx="8229598" cy="43802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4484909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oMo SpinUp Tan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6755" y="1181100"/>
            <a:ext cx="7710487" cy="433714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Proof of Concept – Video, Details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86510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3DPOV Display – Moving to 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9565" y="1328254"/>
            <a:ext cx="6604868" cy="39733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6250898" y="5022914"/>
            <a:ext cx="16379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>
                <a:solidFill>
                  <a:schemeClr val="bg1">
                    <a:lumMod val="95000"/>
                  </a:schemeClr>
                </a:solidFill>
              </a:rPr>
              <a:t>www.maxmali.com/visio</a:t>
            </a:r>
            <a:endParaRPr lang="en-US" sz="1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97226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3DPOV Display – Game Plan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3005242"/>
              </p:ext>
            </p:extLst>
          </p:nvPr>
        </p:nvGraphicFramePr>
        <p:xfrm>
          <a:off x="457200" y="1194882"/>
          <a:ext cx="8229600" cy="4337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1306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Engineering Challenges &amp; Tasks Ahead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New Power Electronics</a:t>
            </a:r>
          </a:p>
          <a:p>
            <a:r>
              <a:rPr lang="en-US" sz="2400" dirty="0" smtClean="0"/>
              <a:t>Higher Amperage Electronic Speed Controller</a:t>
            </a:r>
          </a:p>
          <a:p>
            <a:r>
              <a:rPr lang="en-US" sz="2400" dirty="0" smtClean="0"/>
              <a:t>New Hall Effect Sensor</a:t>
            </a:r>
          </a:p>
          <a:p>
            <a:r>
              <a:rPr lang="en-US" sz="2400" dirty="0" smtClean="0"/>
              <a:t>Laying out and printing custom PCBs</a:t>
            </a:r>
          </a:p>
          <a:p>
            <a:pPr lvl="1"/>
            <a:r>
              <a:rPr lang="en-US" sz="2000" dirty="0" smtClean="0"/>
              <a:t>Hardware design refinement and decisions</a:t>
            </a:r>
          </a:p>
          <a:p>
            <a:r>
              <a:rPr lang="en-US" sz="2400" dirty="0" err="1" smtClean="0"/>
              <a:t>Plexiglass</a:t>
            </a:r>
            <a:r>
              <a:rPr lang="en-US" sz="2400" dirty="0" smtClean="0"/>
              <a:t> enclosure</a:t>
            </a:r>
          </a:p>
          <a:p>
            <a:r>
              <a:rPr lang="en-US" sz="2400" dirty="0" smtClean="0"/>
              <a:t>Mechanical tweaks/fixes</a:t>
            </a:r>
          </a:p>
          <a:p>
            <a:r>
              <a:rPr lang="en-US" sz="2400" dirty="0" smtClean="0"/>
              <a:t>Memory and Communications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26078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3DPOV – Potential Cost Analysis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7</a:t>
            </a:fld>
            <a:endParaRPr lang="en-US"/>
          </a:p>
        </p:txBody>
      </p:sp>
      <p:graphicFrame>
        <p:nvGraphicFramePr>
          <p:cNvPr id="15" name="Content Placeholder 1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1574506"/>
              </p:ext>
            </p:extLst>
          </p:nvPr>
        </p:nvGraphicFramePr>
        <p:xfrm>
          <a:off x="457200" y="1195388"/>
          <a:ext cx="8229600" cy="4337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4006323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3DPOV Display – Open 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4512"/>
            <a:ext cx="8229600" cy="3928179"/>
          </a:xfrm>
        </p:spPr>
        <p:txBody>
          <a:bodyPr/>
          <a:lstStyle/>
          <a:p>
            <a:r>
              <a:rPr lang="en-US" dirty="0" smtClean="0"/>
              <a:t>What can you expect to see?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343861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9394" y="573748"/>
            <a:ext cx="4978599" cy="2019988"/>
          </a:xfrm>
        </p:spPr>
        <p:txBody>
          <a:bodyPr/>
          <a:lstStyle/>
          <a:p>
            <a:r>
              <a:rPr lang="en-US" sz="7200" dirty="0" smtClean="0"/>
              <a:t>Questions?</a:t>
            </a:r>
            <a:endParaRPr lang="en-US" sz="7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Title 4"/>
          <p:cNvSpPr txBox="1">
            <a:spLocks/>
          </p:cNvSpPr>
          <p:nvPr/>
        </p:nvSpPr>
        <p:spPr>
          <a:xfrm>
            <a:off x="1979011" y="5654370"/>
            <a:ext cx="7095978" cy="12142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11000" b="1" kern="1200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  <a:latin typeface="Cambria"/>
                <a:ea typeface="+mj-ea"/>
                <a:cs typeface="Cambria"/>
              </a:defRPr>
            </a:lvl1pPr>
          </a:lstStyle>
          <a:p>
            <a:r>
              <a:rPr lang="en-US" sz="2400" b="0" dirty="0" smtClean="0"/>
              <a:t>Contact </a:t>
            </a:r>
            <a:r>
              <a:rPr lang="en-US" sz="2400" dirty="0" smtClean="0"/>
              <a:t>aejulian@syr.edu</a:t>
            </a:r>
            <a:r>
              <a:rPr lang="en-US" sz="2400" b="0" dirty="0" smtClean="0"/>
              <a:t> for more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8349857"/>
      </p:ext>
    </p:extLst>
  </p:cSld>
  <p:clrMapOvr>
    <a:masterClrMapping/>
  </p:clrMapOvr>
  <p:transition xmlns:p14="http://schemas.microsoft.com/office/powerpoint/2010/main" spd="slow">
    <p:wip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his is The Title Slide&amp;quot;&quot;/&gt;&lt;property id=&quot;20307&quot; value=&quot;512&quot;/&gt;&lt;/object&gt;&lt;object type=&quot;3&quot; unique_id=&quot;10006&quot;&gt;&lt;property id=&quot;20148&quot; value=&quot;5&quot;/&gt;&lt;property id=&quot;20300&quot; value=&quot;Slide 2 - &amp;quot;Templates Drive Consistent Identities&amp;quot;&quot;/&gt;&lt;property id=&quot;20307&quot; value=&quot;531&quot;/&gt;&lt;/object&gt;&lt;object type=&quot;3&quot; unique_id=&quot;10009&quot;&gt;&lt;property id=&quot;20148&quot; value=&quot;5&quot;/&gt;&lt;property id=&quot;20300&quot; value=&quot;Slide 3 - &amp;quot;Text | Formatting&amp;quot;&quot;/&gt;&lt;property id=&quot;20307&quot; value=&quot;534&quot;/&gt;&lt;/object&gt;&lt;object type=&quot;3&quot; unique_id=&quot;10010&quot;&gt;&lt;property id=&quot;20148&quot; value=&quot;5&quot;/&gt;&lt;property id=&quot;20300&quot; value=&quot;Slide 4 - &amp;quot;Text | Size&amp;quot;&quot;/&gt;&lt;property id=&quot;20307&quot; value=&quot;535&quot;/&gt;&lt;/object&gt;&lt;object type=&quot;3&quot; unique_id=&quot;10011&quot;&gt;&lt;property id=&quot;20148&quot; value=&quot;5&quot;/&gt;&lt;property id=&quot;20300&quot; value=&quot;Slide 5 - &amp;quot;Dark Background | Text&amp;quot;&quot;/&gt;&lt;property id=&quot;20307&quot; value=&quot;536&quot;/&gt;&lt;/object&gt;&lt;object type=&quot;3&quot; unique_id=&quot;10015&quot;&gt;&lt;property id=&quot;20148&quot; value=&quot;5&quot;/&gt;&lt;property id=&quot;20300&quot; value=&quot;Slide 6 - &amp;quot;Layouts | Two-Column Comparison&amp;quot;&quot;/&gt;&lt;property id=&quot;20307&quot; value=&quot;539&quot;/&gt;&lt;/object&gt;&lt;object type=&quot;3&quot; unique_id=&quot;10017&quot;&gt;&lt;property id=&quot;20148&quot; value=&quot;5&quot;/&gt;&lt;property id=&quot;20300&quot; value=&quot;Slide 7 - &amp;quot;Layouts | Two-Column with Graphic&amp;quot;&quot;/&gt;&lt;property id=&quot;20307&quot; value=&quot;541&quot;/&gt;&lt;/object&gt;&lt;object type=&quot;3&quot; unique_id=&quot;10018&quot;&gt;&lt;property id=&quot;20148&quot; value=&quot;5&quot;/&gt;&lt;property id=&quot;20300&quot; value=&quot;Slide 8 - &amp;quot;Layouts | Charts&amp;quot;&quot;/&gt;&lt;property id=&quot;20307&quot; value=&quot;542&quot;/&gt;&lt;/object&gt;&lt;object type=&quot;3&quot; unique_id=&quot;10019&quot;&gt;&lt;property id=&quot;20148&quot; value=&quot;5&quot;/&gt;&lt;property id=&quot;20300&quot; value=&quot;Slide 9 - &amp;quot;Layouts | Charts&amp;quot;&quot;/&gt;&lt;property id=&quot;20307&quot; value=&quot;543&quot;/&gt;&lt;/object&gt;&lt;object type=&quot;3&quot; unique_id=&quot;10020&quot;&gt;&lt;property id=&quot;20148&quot; value=&quot;5&quot;/&gt;&lt;property id=&quot;20300&quot; value=&quot;Slide 10 - &amp;quot;Layouts | Charts&amp;quot;&quot;/&gt;&lt;property id=&quot;20307&quot; value=&quot;544&quot;/&gt;&lt;/object&gt;&lt;object type=&quot;3&quot; unique_id=&quot;10021&quot;&gt;&lt;property id=&quot;20148&quot; value=&quot;5&quot;/&gt;&lt;property id=&quot;20300&quot; value=&quot;Slide 11 - &amp;quot;Layouts | Photography&amp;quot;&quot;/&gt;&lt;property id=&quot;20307&quot; value=&quot;545&quot;/&gt;&lt;/object&gt;&lt;object type=&quot;3&quot; unique_id=&quot;10023&quot;&gt;&lt;property id=&quot;20148&quot; value=&quot;5&quot;/&gt;&lt;property id=&quot;20300&quot; value=&quot;Slide 12 - &amp;quot;Layouts |  Full Bleed Photography&amp;quot;&quot;/&gt;&lt;property id=&quot;20307&quot; value=&quot;547&quot;/&gt;&lt;/object&gt;&lt;object type=&quot;3&quot; unique_id=&quot;10025&quot;&gt;&lt;property id=&quot;20148&quot; value=&quot;5&quot;/&gt;&lt;property id=&quot;20300&quot; value=&quot;Slide 13 - &amp;quot;Contrasting slides may be used for emphasis&amp;quot;&quot;/&gt;&lt;property id=&quot;20307&quot; value=&quot;552&quot;/&gt;&lt;/object&gt;&lt;object type=&quot;3&quot; unique_id=&quot;10032&quot;&gt;&lt;property id=&quot;20148&quot; value=&quot;5&quot;/&gt;&lt;property id=&quot;20300&quot; value=&quot;Slide 14&quot;/&gt;&lt;property id=&quot;20307&quot; value=&quot;527&quot;/&gt;&lt;/object&gt;&lt;/object&gt;&lt;object type=&quot;8&quot; unique_id=&quot;1006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12500</TotalTime>
  <Words>225</Words>
  <Application>Microsoft Macintosh PowerPoint</Application>
  <PresentationFormat>On-screen Show (4:3)</PresentationFormat>
  <Paragraphs>68</Paragraphs>
  <Slides>9</Slides>
  <Notes>9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Senior Design Project Proposal   Group 3(D POV)</vt:lpstr>
      <vt:lpstr>3DPOV Display - Project Overview</vt:lpstr>
      <vt:lpstr> Proof of Concept – Video, Details</vt:lpstr>
      <vt:lpstr>3DPOV Display – Moving to 3D</vt:lpstr>
      <vt:lpstr>3DPOV Display – Game Plan</vt:lpstr>
      <vt:lpstr>Engineering Challenges &amp; Tasks Ahead</vt:lpstr>
      <vt:lpstr>3DPOV – Potential Cost Analysis</vt:lpstr>
      <vt:lpstr>3DPOV Display – Open House</vt:lpstr>
      <vt:lpstr>Questions?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Cohl</dc:creator>
  <cp:keywords/>
  <dc:description/>
  <cp:lastModifiedBy>Lyle Moffitt</cp:lastModifiedBy>
  <cp:revision>252</cp:revision>
  <cp:lastPrinted>2014-02-14T21:32:09Z</cp:lastPrinted>
  <dcterms:created xsi:type="dcterms:W3CDTF">2013-12-09T08:58:09Z</dcterms:created>
  <dcterms:modified xsi:type="dcterms:W3CDTF">2015-09-22T01:28:13Z</dcterms:modified>
  <cp:category/>
</cp:coreProperties>
</file>